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15d97ec4864b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b2919585f44e15"/>
  </p:sldMasterIdLst>
  <p:sldIdLst>
    <p:sldId xmlns:r="http://schemas.openxmlformats.org/officeDocument/2006/relationships" id="256" r:id="R8fdbf0eb7f954dc5"/>
    <p:sldId xmlns:r="http://schemas.openxmlformats.org/officeDocument/2006/relationships" id="257" r:id="Rded13c7e68294824"/>
    <p:sldId xmlns:r="http://schemas.openxmlformats.org/officeDocument/2006/relationships" id="258" r:id="R64f368dbdf284550"/>
    <p:sldId xmlns:r="http://schemas.openxmlformats.org/officeDocument/2006/relationships" id="259" r:id="R6c9309a5c1f14961"/>
    <p:sldId xmlns:r="http://schemas.openxmlformats.org/officeDocument/2006/relationships" id="260" r:id="Rb8fcf44eae7e4698"/>
    <p:sldId xmlns:r="http://schemas.openxmlformats.org/officeDocument/2006/relationships" id="261" r:id="Rdb4cada9ea464b9e"/>
    <p:sldId xmlns:r="http://schemas.openxmlformats.org/officeDocument/2006/relationships" id="262" r:id="Rff9091d2d61e4f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b2919585f44e15" /><Relationship Type="http://schemas.openxmlformats.org/officeDocument/2006/relationships/slide" Target="/ppt/slides/slide1.xml" Id="R8fdbf0eb7f954dc5" /><Relationship Type="http://schemas.openxmlformats.org/officeDocument/2006/relationships/slide" Target="/ppt/slides/slide2.xml" Id="Rded13c7e68294824" /><Relationship Type="http://schemas.openxmlformats.org/officeDocument/2006/relationships/slide" Target="/ppt/slides/slide3.xml" Id="R64f368dbdf284550" /><Relationship Type="http://schemas.openxmlformats.org/officeDocument/2006/relationships/slide" Target="/ppt/slides/slide4.xml" Id="R6c9309a5c1f14961" /><Relationship Type="http://schemas.openxmlformats.org/officeDocument/2006/relationships/slide" Target="/ppt/slides/slide5.xml" Id="Rb8fcf44eae7e4698" /><Relationship Type="http://schemas.openxmlformats.org/officeDocument/2006/relationships/slide" Target="/ppt/slides/slide6.xml" Id="Rdb4cada9ea464b9e" /><Relationship Type="http://schemas.openxmlformats.org/officeDocument/2006/relationships/slide" Target="/ppt/slides/slide7.xml" Id="Rff9091d2d61e4f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29fee2b3fd47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fea2fce9a347e8" /><Relationship Type="http://schemas.openxmlformats.org/officeDocument/2006/relationships/theme" Target="/ppt/slideMasters/theme/theme1.xml" Id="R72c7c478f49d46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fea2fce9a347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72b77af2204b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2950f65f57434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3e7d51d97d4b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4fd76fc3b244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4e169e213f4a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f0049e21eb467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67b3fccab94a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SUND OG LANGEN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 OG LANGEN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SUND OG LANGEN HOLDING AS ble etablert [år] og holder til i Os I Østerdalen.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 OG LANGEN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 OG LANGEN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 OG LANGEN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−20 603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1 491 394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21 496 330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22 112 992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 OG LANGEN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SUND  –  72,7 %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BJØRNAR SUND  –  13,6 %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ERLEND ØVERBY SUND  –  13,6 %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 OG LANGEN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2550 Os I Østerdalen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989 229 656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 OG LANGEN HOLDING AS</a:t>
            </a:r>
          </a:p>
        </p:txBody>
      </p:sp>
    </p:spTree>
  </p:cSld>
  <p:clrMapOvr>
    <a:masterClrMapping xmlns:a="http://schemas.openxmlformats.org/drawingml/2006/main"/>
  </p:clrMapOvr>
</p:sld>
</file>