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d6eee8645240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75c89f7a71438f"/>
  </p:sldMasterIdLst>
  <p:sldIdLst>
    <p:sldId xmlns:r="http://schemas.openxmlformats.org/officeDocument/2006/relationships" id="256" r:id="R3435593264744e78"/>
    <p:sldId xmlns:r="http://schemas.openxmlformats.org/officeDocument/2006/relationships" id="257" r:id="R026c1ba7b8274133"/>
    <p:sldId xmlns:r="http://schemas.openxmlformats.org/officeDocument/2006/relationships" id="258" r:id="R939df4172f1047dd"/>
    <p:sldId xmlns:r="http://schemas.openxmlformats.org/officeDocument/2006/relationships" id="259" r:id="R13a44fa8726b4f05"/>
    <p:sldId xmlns:r="http://schemas.openxmlformats.org/officeDocument/2006/relationships" id="260" r:id="R356c1574b31e4916"/>
    <p:sldId xmlns:r="http://schemas.openxmlformats.org/officeDocument/2006/relationships" id="261" r:id="R47de3ac55dfc456a"/>
    <p:sldId xmlns:r="http://schemas.openxmlformats.org/officeDocument/2006/relationships" id="262" r:id="R0ee75f814a6446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5c89f7a71438f" /><Relationship Type="http://schemas.openxmlformats.org/officeDocument/2006/relationships/slide" Target="/ppt/slides/slide1.xml" Id="R3435593264744e78" /><Relationship Type="http://schemas.openxmlformats.org/officeDocument/2006/relationships/slide" Target="/ppt/slides/slide2.xml" Id="R026c1ba7b8274133" /><Relationship Type="http://schemas.openxmlformats.org/officeDocument/2006/relationships/slide" Target="/ppt/slides/slide3.xml" Id="R939df4172f1047dd" /><Relationship Type="http://schemas.openxmlformats.org/officeDocument/2006/relationships/slide" Target="/ppt/slides/slide4.xml" Id="R13a44fa8726b4f05" /><Relationship Type="http://schemas.openxmlformats.org/officeDocument/2006/relationships/slide" Target="/ppt/slides/slide5.xml" Id="R356c1574b31e4916" /><Relationship Type="http://schemas.openxmlformats.org/officeDocument/2006/relationships/slide" Target="/ppt/slides/slide6.xml" Id="R47de3ac55dfc456a" /><Relationship Type="http://schemas.openxmlformats.org/officeDocument/2006/relationships/slide" Target="/ppt/slides/slide7.xml" Id="R0ee75f814a6446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8f3a316cb47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7b15cc5d34788" /><Relationship Type="http://schemas.openxmlformats.org/officeDocument/2006/relationships/theme" Target="/ppt/slideMasters/theme/theme1.xml" Id="R0f00add7215441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37b15cc5d347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843704bed4f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df7731839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ba14bedd048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99e83c779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7b6edff3848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4d8af343547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ee29e7ed949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KAGRO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17 495 261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18 111 933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TORE MEKLENBORG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 Tore Meklenborg, Glomma terrasse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