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1bf462936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48464c25c456c"/>
  </p:sldMasterIdLst>
  <p:sldIdLst>
    <p:sldId xmlns:r="http://schemas.openxmlformats.org/officeDocument/2006/relationships" id="256" r:id="Re9ee3bd489314065"/>
    <p:sldId xmlns:r="http://schemas.openxmlformats.org/officeDocument/2006/relationships" id="257" r:id="R4a18e71246744973"/>
    <p:sldId xmlns:r="http://schemas.openxmlformats.org/officeDocument/2006/relationships" id="258" r:id="Rdd9b4251a7df494d"/>
    <p:sldId xmlns:r="http://schemas.openxmlformats.org/officeDocument/2006/relationships" id="259" r:id="R3fd561cbc88f4ed8"/>
    <p:sldId xmlns:r="http://schemas.openxmlformats.org/officeDocument/2006/relationships" id="260" r:id="R97c6edea8b0b45f0"/>
    <p:sldId xmlns:r="http://schemas.openxmlformats.org/officeDocument/2006/relationships" id="261" r:id="Rfc54349d7d304ff4"/>
    <p:sldId xmlns:r="http://schemas.openxmlformats.org/officeDocument/2006/relationships" id="262" r:id="R3509a97bfe20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48464c25c456c" /><Relationship Type="http://schemas.openxmlformats.org/officeDocument/2006/relationships/slide" Target="/ppt/slides/slide1.xml" Id="Re9ee3bd489314065" /><Relationship Type="http://schemas.openxmlformats.org/officeDocument/2006/relationships/slide" Target="/ppt/slides/slide2.xml" Id="R4a18e71246744973" /><Relationship Type="http://schemas.openxmlformats.org/officeDocument/2006/relationships/slide" Target="/ppt/slides/slide3.xml" Id="Rdd9b4251a7df494d" /><Relationship Type="http://schemas.openxmlformats.org/officeDocument/2006/relationships/slide" Target="/ppt/slides/slide4.xml" Id="R3fd561cbc88f4ed8" /><Relationship Type="http://schemas.openxmlformats.org/officeDocument/2006/relationships/slide" Target="/ppt/slides/slide5.xml" Id="R97c6edea8b0b45f0" /><Relationship Type="http://schemas.openxmlformats.org/officeDocument/2006/relationships/slide" Target="/ppt/slides/slide6.xml" Id="Rfc54349d7d304ff4" /><Relationship Type="http://schemas.openxmlformats.org/officeDocument/2006/relationships/slide" Target="/ppt/slides/slide7.xml" Id="R3509a97bfe20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2ea4e6762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a7d0e6a14fd4" /><Relationship Type="http://schemas.openxmlformats.org/officeDocument/2006/relationships/theme" Target="/ppt/slideMasters/theme/theme1.xml" Id="R9ce2a11d5833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ba7d0e6a1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1af795b2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aa0f9cc15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bd0c33be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ba801286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305a92ef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70289179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b2d3ef565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