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69be2ef7224e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9ab75b57e94233"/>
  </p:sldMasterIdLst>
  <p:sldIdLst>
    <p:sldId xmlns:r="http://schemas.openxmlformats.org/officeDocument/2006/relationships" id="256" r:id="R5dd01b9e1f294029"/>
    <p:sldId xmlns:r="http://schemas.openxmlformats.org/officeDocument/2006/relationships" id="257" r:id="R424a47c6381348ff"/>
    <p:sldId xmlns:r="http://schemas.openxmlformats.org/officeDocument/2006/relationships" id="258" r:id="R4a49070274784734"/>
    <p:sldId xmlns:r="http://schemas.openxmlformats.org/officeDocument/2006/relationships" id="259" r:id="Re47b014a520e4615"/>
    <p:sldId xmlns:r="http://schemas.openxmlformats.org/officeDocument/2006/relationships" id="260" r:id="R89f9716e48914a74"/>
    <p:sldId xmlns:r="http://schemas.openxmlformats.org/officeDocument/2006/relationships" id="261" r:id="Re566f726d01b433b"/>
    <p:sldId xmlns:r="http://schemas.openxmlformats.org/officeDocument/2006/relationships" id="262" r:id="R87ee6d8601b74b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9ab75b57e94233" /><Relationship Type="http://schemas.openxmlformats.org/officeDocument/2006/relationships/slide" Target="/ppt/slides/slide1.xml" Id="R5dd01b9e1f294029" /><Relationship Type="http://schemas.openxmlformats.org/officeDocument/2006/relationships/slide" Target="/ppt/slides/slide2.xml" Id="R424a47c6381348ff" /><Relationship Type="http://schemas.openxmlformats.org/officeDocument/2006/relationships/slide" Target="/ppt/slides/slide3.xml" Id="R4a49070274784734" /><Relationship Type="http://schemas.openxmlformats.org/officeDocument/2006/relationships/slide" Target="/ppt/slides/slide4.xml" Id="Re47b014a520e4615" /><Relationship Type="http://schemas.openxmlformats.org/officeDocument/2006/relationships/slide" Target="/ppt/slides/slide5.xml" Id="R89f9716e48914a74" /><Relationship Type="http://schemas.openxmlformats.org/officeDocument/2006/relationships/slide" Target="/ppt/slides/slide6.xml" Id="Re566f726d01b433b" /><Relationship Type="http://schemas.openxmlformats.org/officeDocument/2006/relationships/slide" Target="/ppt/slides/slide7.xml" Id="R87ee6d8601b74b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94ab9a94a449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53b99e2a24b10" /><Relationship Type="http://schemas.openxmlformats.org/officeDocument/2006/relationships/theme" Target="/ppt/slideMasters/theme/theme1.xml" Id="R062f1e3a701f4f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853b99e2a24b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be460ff6948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b2e165a314f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4ea9cb21847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033f289764e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e5733453748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e7829bc4442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8b47e49dd42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HARALD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932 343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42 429 258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50 968 112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SØNNICHSEN KROGSRUD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SØNNICHSEN KROGSRUD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Krogsrud, Tidemands gate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989 226 479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AS</a:t>
            </a:r>
          </a:p>
        </p:txBody>
      </p:sp>
    </p:spTree>
  </p:cSld>
  <p:clrMapOvr>
    <a:masterClrMapping xmlns:a="http://schemas.openxmlformats.org/drawingml/2006/main"/>
  </p:clrMapOvr>
</p:sld>
</file>