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040c1e22144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138091d7a4311"/>
  </p:sldMasterIdLst>
  <p:sldIdLst>
    <p:sldId xmlns:r="http://schemas.openxmlformats.org/officeDocument/2006/relationships" id="256" r:id="R1313f5ecbcfb4677"/>
    <p:sldId xmlns:r="http://schemas.openxmlformats.org/officeDocument/2006/relationships" id="257" r:id="R87bbc64dc22749eb"/>
    <p:sldId xmlns:r="http://schemas.openxmlformats.org/officeDocument/2006/relationships" id="258" r:id="Rf94a5eebc3ab4160"/>
    <p:sldId xmlns:r="http://schemas.openxmlformats.org/officeDocument/2006/relationships" id="259" r:id="R109899cd070a4cf9"/>
    <p:sldId xmlns:r="http://schemas.openxmlformats.org/officeDocument/2006/relationships" id="260" r:id="R7fe121c6e9a94efa"/>
    <p:sldId xmlns:r="http://schemas.openxmlformats.org/officeDocument/2006/relationships" id="261" r:id="R9f2a0ee509ed43df"/>
    <p:sldId xmlns:r="http://schemas.openxmlformats.org/officeDocument/2006/relationships" id="262" r:id="R4876437d4b9a4d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138091d7a4311" /><Relationship Type="http://schemas.openxmlformats.org/officeDocument/2006/relationships/slide" Target="/ppt/slides/slide1.xml" Id="R1313f5ecbcfb4677" /><Relationship Type="http://schemas.openxmlformats.org/officeDocument/2006/relationships/slide" Target="/ppt/slides/slide2.xml" Id="R87bbc64dc22749eb" /><Relationship Type="http://schemas.openxmlformats.org/officeDocument/2006/relationships/slide" Target="/ppt/slides/slide3.xml" Id="Rf94a5eebc3ab4160" /><Relationship Type="http://schemas.openxmlformats.org/officeDocument/2006/relationships/slide" Target="/ppt/slides/slide4.xml" Id="R109899cd070a4cf9" /><Relationship Type="http://schemas.openxmlformats.org/officeDocument/2006/relationships/slide" Target="/ppt/slides/slide5.xml" Id="R7fe121c6e9a94efa" /><Relationship Type="http://schemas.openxmlformats.org/officeDocument/2006/relationships/slide" Target="/ppt/slides/slide6.xml" Id="R9f2a0ee509ed43df" /><Relationship Type="http://schemas.openxmlformats.org/officeDocument/2006/relationships/slide" Target="/ppt/slides/slide7.xml" Id="R4876437d4b9a4d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db69ad7db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6447f04904336" /><Relationship Type="http://schemas.openxmlformats.org/officeDocument/2006/relationships/theme" Target="/ppt/slideMasters/theme/theme1.xml" Id="Rc1fc1cd606fa48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06447f049043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fb5ddc61640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8a8453de4c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3aaec755249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81fd4f5d247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ace864b034c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05d6cbeac43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4da683e9b41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VITABONA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VITABONA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2 732 492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29 264 825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29 437 591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ANNE-SOFIE HØYDALSVIK HATLEN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ELIAS HØYDALSVIK JØRSTAD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HØYDALSVIK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ANDERS JØRSTAD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HØYDALSVIK JØRSTAD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ANDERS JØRSTAD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 Caprinos vei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VITABONA AS</a:t>
            </a:r>
          </a:p>
        </p:txBody>
      </p:sp>
    </p:spTree>
  </p:cSld>
  <p:clrMapOvr>
    <a:masterClrMapping xmlns:a="http://schemas.openxmlformats.org/drawingml/2006/main"/>
  </p:clrMapOvr>
</p:sld>
</file>