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ac9244738343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389dc123f4344a7"/>
  </p:sldMasterIdLst>
  <p:sldIdLst>
    <p:sldId xmlns:r="http://schemas.openxmlformats.org/officeDocument/2006/relationships" id="256" r:id="R0f7ba19729514ae6"/>
    <p:sldId xmlns:r="http://schemas.openxmlformats.org/officeDocument/2006/relationships" id="257" r:id="Rfbab4c43d0724750"/>
    <p:sldId xmlns:r="http://schemas.openxmlformats.org/officeDocument/2006/relationships" id="258" r:id="Rcc0dd9b62d674d01"/>
    <p:sldId xmlns:r="http://schemas.openxmlformats.org/officeDocument/2006/relationships" id="259" r:id="R8318d75209384573"/>
    <p:sldId xmlns:r="http://schemas.openxmlformats.org/officeDocument/2006/relationships" id="260" r:id="R347ebd2c037641a7"/>
    <p:sldId xmlns:r="http://schemas.openxmlformats.org/officeDocument/2006/relationships" id="261" r:id="Re3e670ad1b11463d"/>
    <p:sldId xmlns:r="http://schemas.openxmlformats.org/officeDocument/2006/relationships" id="262" r:id="Rf8436b2694174b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389dc123f4344a7" /><Relationship Type="http://schemas.openxmlformats.org/officeDocument/2006/relationships/slide" Target="/ppt/slides/slide1.xml" Id="R0f7ba19729514ae6" /><Relationship Type="http://schemas.openxmlformats.org/officeDocument/2006/relationships/slide" Target="/ppt/slides/slide2.xml" Id="Rfbab4c43d0724750" /><Relationship Type="http://schemas.openxmlformats.org/officeDocument/2006/relationships/slide" Target="/ppt/slides/slide3.xml" Id="Rcc0dd9b62d674d01" /><Relationship Type="http://schemas.openxmlformats.org/officeDocument/2006/relationships/slide" Target="/ppt/slides/slide4.xml" Id="R8318d75209384573" /><Relationship Type="http://schemas.openxmlformats.org/officeDocument/2006/relationships/slide" Target="/ppt/slides/slide5.xml" Id="R347ebd2c037641a7" /><Relationship Type="http://schemas.openxmlformats.org/officeDocument/2006/relationships/slide" Target="/ppt/slides/slide6.xml" Id="Re3e670ad1b11463d" /><Relationship Type="http://schemas.openxmlformats.org/officeDocument/2006/relationships/slide" Target="/ppt/slides/slide7.xml" Id="Rf8436b2694174b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a38d0d20ae45c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3df5f5efde4a66" /><Relationship Type="http://schemas.openxmlformats.org/officeDocument/2006/relationships/theme" Target="/ppt/slideMasters/theme/theme1.xml" Id="Rb17b599fc01849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3df5f5efde4a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3841c7e2c14a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63f5e807db47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181602de084f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575942098545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0e4e4bdacd4f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9b58579834f1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46685408d645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LARSSEN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LARSSEN CAPITAL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577 180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3 939 568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4 742 359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VIDAR LARSSEN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Elgstenga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9402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989 223 356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LARSSEN CAPITAL AS</a:t>
            </a:r>
          </a:p>
        </p:txBody>
      </p:sp>
    </p:spTree>
  </p:cSld>
  <p:clrMapOvr>
    <a:masterClrMapping xmlns:a="http://schemas.openxmlformats.org/drawingml/2006/main"/>
  </p:clrMapOvr>
</p:sld>
</file>