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0d7173600447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88c83ebefc4ff6"/>
  </p:sldMasterIdLst>
  <p:sldIdLst>
    <p:sldId xmlns:r="http://schemas.openxmlformats.org/officeDocument/2006/relationships" id="256" r:id="Raba1b6be0ca64869"/>
    <p:sldId xmlns:r="http://schemas.openxmlformats.org/officeDocument/2006/relationships" id="257" r:id="R8e22b8ca2a4f4cf1"/>
    <p:sldId xmlns:r="http://schemas.openxmlformats.org/officeDocument/2006/relationships" id="258" r:id="Rc0c88091a1e441da"/>
    <p:sldId xmlns:r="http://schemas.openxmlformats.org/officeDocument/2006/relationships" id="259" r:id="R7b25b35997c5402a"/>
    <p:sldId xmlns:r="http://schemas.openxmlformats.org/officeDocument/2006/relationships" id="260" r:id="Ra90fc9de028d41d8"/>
    <p:sldId xmlns:r="http://schemas.openxmlformats.org/officeDocument/2006/relationships" id="261" r:id="R6541b4d2e6f54a12"/>
    <p:sldId xmlns:r="http://schemas.openxmlformats.org/officeDocument/2006/relationships" id="262" r:id="R40f5627f37cc49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88c83ebefc4ff6" /><Relationship Type="http://schemas.openxmlformats.org/officeDocument/2006/relationships/slide" Target="/ppt/slides/slide1.xml" Id="Raba1b6be0ca64869" /><Relationship Type="http://schemas.openxmlformats.org/officeDocument/2006/relationships/slide" Target="/ppt/slides/slide2.xml" Id="R8e22b8ca2a4f4cf1" /><Relationship Type="http://schemas.openxmlformats.org/officeDocument/2006/relationships/slide" Target="/ppt/slides/slide3.xml" Id="Rc0c88091a1e441da" /><Relationship Type="http://schemas.openxmlformats.org/officeDocument/2006/relationships/slide" Target="/ppt/slides/slide4.xml" Id="R7b25b35997c5402a" /><Relationship Type="http://schemas.openxmlformats.org/officeDocument/2006/relationships/slide" Target="/ppt/slides/slide5.xml" Id="Ra90fc9de028d41d8" /><Relationship Type="http://schemas.openxmlformats.org/officeDocument/2006/relationships/slide" Target="/ppt/slides/slide6.xml" Id="R6541b4d2e6f54a12" /><Relationship Type="http://schemas.openxmlformats.org/officeDocument/2006/relationships/slide" Target="/ppt/slides/slide7.xml" Id="R40f5627f37cc49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8f8381247d44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1a1698cc14e77" /><Relationship Type="http://schemas.openxmlformats.org/officeDocument/2006/relationships/theme" Target="/ppt/slideMasters/theme/theme1.xml" Id="R81e401b0ec6f4b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91a1698cc14e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c1be547f147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6dc017d8e246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1b59767bb44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4d85c16d544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2a8a3ba374b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a44ac97f0445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090010a0647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 NORDSETH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NORDSETH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−276 858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1 440 523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6 054 213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6 229 289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NORDSETH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Radarveien 109C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hnordset@online.no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989 220 756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