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32ef424b1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f1f84fcc04af6"/>
  </p:sldMasterIdLst>
  <p:sldIdLst>
    <p:sldId xmlns:r="http://schemas.openxmlformats.org/officeDocument/2006/relationships" id="256" r:id="R1010d6c5eb644f3e"/>
    <p:sldId xmlns:r="http://schemas.openxmlformats.org/officeDocument/2006/relationships" id="257" r:id="R99373fd8ac3a41ca"/>
    <p:sldId xmlns:r="http://schemas.openxmlformats.org/officeDocument/2006/relationships" id="258" r:id="R69897771b87f451c"/>
    <p:sldId xmlns:r="http://schemas.openxmlformats.org/officeDocument/2006/relationships" id="259" r:id="Rca378fa3eb5441fc"/>
    <p:sldId xmlns:r="http://schemas.openxmlformats.org/officeDocument/2006/relationships" id="260" r:id="R9f7b19d1b44b4496"/>
    <p:sldId xmlns:r="http://schemas.openxmlformats.org/officeDocument/2006/relationships" id="261" r:id="Rf92d4d13fa2c475f"/>
    <p:sldId xmlns:r="http://schemas.openxmlformats.org/officeDocument/2006/relationships" id="262" r:id="Rae568ee22d3d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f1f84fcc04af6" /><Relationship Type="http://schemas.openxmlformats.org/officeDocument/2006/relationships/slide" Target="/ppt/slides/slide1.xml" Id="R1010d6c5eb644f3e" /><Relationship Type="http://schemas.openxmlformats.org/officeDocument/2006/relationships/slide" Target="/ppt/slides/slide2.xml" Id="R99373fd8ac3a41ca" /><Relationship Type="http://schemas.openxmlformats.org/officeDocument/2006/relationships/slide" Target="/ppt/slides/slide3.xml" Id="R69897771b87f451c" /><Relationship Type="http://schemas.openxmlformats.org/officeDocument/2006/relationships/slide" Target="/ppt/slides/slide4.xml" Id="Rca378fa3eb5441fc" /><Relationship Type="http://schemas.openxmlformats.org/officeDocument/2006/relationships/slide" Target="/ppt/slides/slide5.xml" Id="R9f7b19d1b44b4496" /><Relationship Type="http://schemas.openxmlformats.org/officeDocument/2006/relationships/slide" Target="/ppt/slides/slide6.xml" Id="Rf92d4d13fa2c475f" /><Relationship Type="http://schemas.openxmlformats.org/officeDocument/2006/relationships/slide" Target="/ppt/slides/slide7.xml" Id="Rae568ee22d3d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ebc3aaf284b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67ea60eb41e9" /><Relationship Type="http://schemas.openxmlformats.org/officeDocument/2006/relationships/theme" Target="/ppt/slideMasters/theme/theme1.xml" Id="R90e8fd5c1f59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e67ea60eb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a1cbd5ae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2a91bcf047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22625e738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9b8cf8f4a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4aa6c36e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baf03d38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e8181e74f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