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dcdfe3888a46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a8683f3fca49c0"/>
  </p:sldMasterIdLst>
  <p:sldIdLst>
    <p:sldId xmlns:r="http://schemas.openxmlformats.org/officeDocument/2006/relationships" id="256" r:id="R7e7b79e6df944904"/>
    <p:sldId xmlns:r="http://schemas.openxmlformats.org/officeDocument/2006/relationships" id="257" r:id="R9b65fb56eb1d4c2c"/>
    <p:sldId xmlns:r="http://schemas.openxmlformats.org/officeDocument/2006/relationships" id="258" r:id="R09811507938d4fe7"/>
    <p:sldId xmlns:r="http://schemas.openxmlformats.org/officeDocument/2006/relationships" id="259" r:id="Rdeb635eb9d0b4fd8"/>
    <p:sldId xmlns:r="http://schemas.openxmlformats.org/officeDocument/2006/relationships" id="260" r:id="R1496f94b5208412b"/>
    <p:sldId xmlns:r="http://schemas.openxmlformats.org/officeDocument/2006/relationships" id="261" r:id="Rad02b13500f14b61"/>
    <p:sldId xmlns:r="http://schemas.openxmlformats.org/officeDocument/2006/relationships" id="262" r:id="R1548bcb493e946d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a8683f3fca49c0" /><Relationship Type="http://schemas.openxmlformats.org/officeDocument/2006/relationships/slide" Target="/ppt/slides/slide1.xml" Id="R7e7b79e6df944904" /><Relationship Type="http://schemas.openxmlformats.org/officeDocument/2006/relationships/slide" Target="/ppt/slides/slide2.xml" Id="R9b65fb56eb1d4c2c" /><Relationship Type="http://schemas.openxmlformats.org/officeDocument/2006/relationships/slide" Target="/ppt/slides/slide3.xml" Id="R09811507938d4fe7" /><Relationship Type="http://schemas.openxmlformats.org/officeDocument/2006/relationships/slide" Target="/ppt/slides/slide4.xml" Id="Rdeb635eb9d0b4fd8" /><Relationship Type="http://schemas.openxmlformats.org/officeDocument/2006/relationships/slide" Target="/ppt/slides/slide5.xml" Id="R1496f94b5208412b" /><Relationship Type="http://schemas.openxmlformats.org/officeDocument/2006/relationships/slide" Target="/ppt/slides/slide6.xml" Id="Rad02b13500f14b61" /><Relationship Type="http://schemas.openxmlformats.org/officeDocument/2006/relationships/slide" Target="/ppt/slides/slide7.xml" Id="R1548bcb493e946d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797eb4877049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686af421d445e9" /><Relationship Type="http://schemas.openxmlformats.org/officeDocument/2006/relationships/theme" Target="/ppt/slideMasters/theme/theme1.xml" Id="R56a6032046404f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686af421d445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f7b4b75a6948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eb3ed4d73640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f296fd728748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64dd5c8d7a46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8ce8f73fe04a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7a115d0325485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09cb3a46fa4a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PETORS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PETORS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PETORS AS ble etablert [år] og holder til i Hommelvik.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PETORS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PETORS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PETORS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73 945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−2 384 258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657 010 442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1 343 320 108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1 362 481 813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PETORS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JØRGEN WEISETHAUNET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PETORS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Hommelvikhøgda, Malvikvegen 1565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7550 Hommelvik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989 217 607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PETORS AS</a:t>
            </a:r>
          </a:p>
        </p:txBody>
      </p:sp>
    </p:spTree>
  </p:cSld>
  <p:clrMapOvr>
    <a:masterClrMapping xmlns:a="http://schemas.openxmlformats.org/drawingml/2006/main"/>
  </p:clrMapOvr>
</p:sld>
</file>