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2041fde934d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5a3387e68746d3"/>
  </p:sldMasterIdLst>
  <p:sldIdLst>
    <p:sldId xmlns:r="http://schemas.openxmlformats.org/officeDocument/2006/relationships" id="256" r:id="Ra35241f96f6a47f4"/>
    <p:sldId xmlns:r="http://schemas.openxmlformats.org/officeDocument/2006/relationships" id="257" r:id="R3f18b6e042d14825"/>
    <p:sldId xmlns:r="http://schemas.openxmlformats.org/officeDocument/2006/relationships" id="258" r:id="Reb577305803a44cf"/>
    <p:sldId xmlns:r="http://schemas.openxmlformats.org/officeDocument/2006/relationships" id="259" r:id="Re1b533b9965d4b59"/>
    <p:sldId xmlns:r="http://schemas.openxmlformats.org/officeDocument/2006/relationships" id="260" r:id="Rfae3792e6b43458c"/>
    <p:sldId xmlns:r="http://schemas.openxmlformats.org/officeDocument/2006/relationships" id="261" r:id="R68eeec9769c44c76"/>
    <p:sldId xmlns:r="http://schemas.openxmlformats.org/officeDocument/2006/relationships" id="262" r:id="R3041e7c922dc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a3387e68746d3" /><Relationship Type="http://schemas.openxmlformats.org/officeDocument/2006/relationships/slide" Target="/ppt/slides/slide1.xml" Id="Ra35241f96f6a47f4" /><Relationship Type="http://schemas.openxmlformats.org/officeDocument/2006/relationships/slide" Target="/ppt/slides/slide2.xml" Id="R3f18b6e042d14825" /><Relationship Type="http://schemas.openxmlformats.org/officeDocument/2006/relationships/slide" Target="/ppt/slides/slide3.xml" Id="Reb577305803a44cf" /><Relationship Type="http://schemas.openxmlformats.org/officeDocument/2006/relationships/slide" Target="/ppt/slides/slide4.xml" Id="Re1b533b9965d4b59" /><Relationship Type="http://schemas.openxmlformats.org/officeDocument/2006/relationships/slide" Target="/ppt/slides/slide5.xml" Id="Rfae3792e6b43458c" /><Relationship Type="http://schemas.openxmlformats.org/officeDocument/2006/relationships/slide" Target="/ppt/slides/slide6.xml" Id="R68eeec9769c44c76" /><Relationship Type="http://schemas.openxmlformats.org/officeDocument/2006/relationships/slide" Target="/ppt/slides/slide7.xml" Id="R3041e7c922dc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7fc939fb348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360ec39f84064" /><Relationship Type="http://schemas.openxmlformats.org/officeDocument/2006/relationships/theme" Target="/ppt/slideMasters/theme/theme1.xml" Id="R419cc35574fa44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360ec39f840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3d204100d4d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6fe1094884a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66ef08ed34c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6ca1eb6a548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0b8614aec4b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c4b630245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714832aed47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4 163 833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3 700 455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3 745 075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23 574 301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25 110 982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989 215 302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LIO HOLDING AS</a:t>
            </a:r>
          </a:p>
        </p:txBody>
      </p:sp>
    </p:spTree>
  </p:cSld>
  <p:clrMapOvr>
    <a:masterClrMapping xmlns:a="http://schemas.openxmlformats.org/drawingml/2006/main"/>
  </p:clrMapOvr>
</p:sld>
</file>