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9e143837c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01bdf77944a7d"/>
  </p:sldMasterIdLst>
  <p:sldIdLst>
    <p:sldId xmlns:r="http://schemas.openxmlformats.org/officeDocument/2006/relationships" id="256" r:id="R533eb00f59ad4281"/>
    <p:sldId xmlns:r="http://schemas.openxmlformats.org/officeDocument/2006/relationships" id="257" r:id="R33f84301bf2b430c"/>
    <p:sldId xmlns:r="http://schemas.openxmlformats.org/officeDocument/2006/relationships" id="258" r:id="R2dd68381c43a431f"/>
    <p:sldId xmlns:r="http://schemas.openxmlformats.org/officeDocument/2006/relationships" id="259" r:id="R14fefd1c369047fc"/>
    <p:sldId xmlns:r="http://schemas.openxmlformats.org/officeDocument/2006/relationships" id="260" r:id="R81a9d531a3b24259"/>
    <p:sldId xmlns:r="http://schemas.openxmlformats.org/officeDocument/2006/relationships" id="261" r:id="Re918deb39d2e46f8"/>
    <p:sldId xmlns:r="http://schemas.openxmlformats.org/officeDocument/2006/relationships" id="262" r:id="R1b6478aadd5a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1bdf77944a7d" /><Relationship Type="http://schemas.openxmlformats.org/officeDocument/2006/relationships/slide" Target="/ppt/slides/slide1.xml" Id="R533eb00f59ad4281" /><Relationship Type="http://schemas.openxmlformats.org/officeDocument/2006/relationships/slide" Target="/ppt/slides/slide2.xml" Id="R33f84301bf2b430c" /><Relationship Type="http://schemas.openxmlformats.org/officeDocument/2006/relationships/slide" Target="/ppt/slides/slide3.xml" Id="R2dd68381c43a431f" /><Relationship Type="http://schemas.openxmlformats.org/officeDocument/2006/relationships/slide" Target="/ppt/slides/slide4.xml" Id="R14fefd1c369047fc" /><Relationship Type="http://schemas.openxmlformats.org/officeDocument/2006/relationships/slide" Target="/ppt/slides/slide5.xml" Id="R81a9d531a3b24259" /><Relationship Type="http://schemas.openxmlformats.org/officeDocument/2006/relationships/slide" Target="/ppt/slides/slide6.xml" Id="Re918deb39d2e46f8" /><Relationship Type="http://schemas.openxmlformats.org/officeDocument/2006/relationships/slide" Target="/ppt/slides/slide7.xml" Id="R1b6478aadd5a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47be26584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ea3b367e4ce9" /><Relationship Type="http://schemas.openxmlformats.org/officeDocument/2006/relationships/theme" Target="/ppt/slideMasters/theme/theme1.xml" Id="R0ce95b1b4682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9ea3b367e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f9046cb5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e416eb99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687644db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23dc8b7d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22217542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bbaf2853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67e946de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