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1a0ef28f24d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45d2662574f04"/>
  </p:sldMasterIdLst>
  <p:sldIdLst>
    <p:sldId xmlns:r="http://schemas.openxmlformats.org/officeDocument/2006/relationships" id="256" r:id="R13ad40129db642bd"/>
    <p:sldId xmlns:r="http://schemas.openxmlformats.org/officeDocument/2006/relationships" id="257" r:id="Ra1358590c5a3451a"/>
    <p:sldId xmlns:r="http://schemas.openxmlformats.org/officeDocument/2006/relationships" id="258" r:id="Rc9e6bd3dc0004572"/>
    <p:sldId xmlns:r="http://schemas.openxmlformats.org/officeDocument/2006/relationships" id="259" r:id="Rce0bdfb707244326"/>
    <p:sldId xmlns:r="http://schemas.openxmlformats.org/officeDocument/2006/relationships" id="260" r:id="Rccac807d585e4d10"/>
    <p:sldId xmlns:r="http://schemas.openxmlformats.org/officeDocument/2006/relationships" id="261" r:id="R5a04e8d36a3f4cfa"/>
    <p:sldId xmlns:r="http://schemas.openxmlformats.org/officeDocument/2006/relationships" id="262" r:id="R2880d9cfbab2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45d2662574f04" /><Relationship Type="http://schemas.openxmlformats.org/officeDocument/2006/relationships/slide" Target="/ppt/slides/slide1.xml" Id="R13ad40129db642bd" /><Relationship Type="http://schemas.openxmlformats.org/officeDocument/2006/relationships/slide" Target="/ppt/slides/slide2.xml" Id="Ra1358590c5a3451a" /><Relationship Type="http://schemas.openxmlformats.org/officeDocument/2006/relationships/slide" Target="/ppt/slides/slide3.xml" Id="Rc9e6bd3dc0004572" /><Relationship Type="http://schemas.openxmlformats.org/officeDocument/2006/relationships/slide" Target="/ppt/slides/slide4.xml" Id="Rce0bdfb707244326" /><Relationship Type="http://schemas.openxmlformats.org/officeDocument/2006/relationships/slide" Target="/ppt/slides/slide5.xml" Id="Rccac807d585e4d10" /><Relationship Type="http://schemas.openxmlformats.org/officeDocument/2006/relationships/slide" Target="/ppt/slides/slide6.xml" Id="R5a04e8d36a3f4cfa" /><Relationship Type="http://schemas.openxmlformats.org/officeDocument/2006/relationships/slide" Target="/ppt/slides/slide7.xml" Id="R2880d9cfbab2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95ea142e0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4cd9cb4049a8" /><Relationship Type="http://schemas.openxmlformats.org/officeDocument/2006/relationships/theme" Target="/ppt/slideMasters/theme/theme1.xml" Id="R620e5958c34b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44cd9cb40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31f0d72c343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8c117a386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5645455ea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48c028cac48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ed344140d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17bfac389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248eb3c94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VALSKAAR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26 832 726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VALSKAAR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Dorthes vei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989 207 059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