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15cb05ea3a41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7991c0b8414db6"/>
  </p:sldMasterIdLst>
  <p:sldIdLst>
    <p:sldId xmlns:r="http://schemas.openxmlformats.org/officeDocument/2006/relationships" id="256" r:id="R13777f025e424156"/>
    <p:sldId xmlns:r="http://schemas.openxmlformats.org/officeDocument/2006/relationships" id="257" r:id="Ra2223406380c443b"/>
    <p:sldId xmlns:r="http://schemas.openxmlformats.org/officeDocument/2006/relationships" id="258" r:id="R3524163b2fd04224"/>
    <p:sldId xmlns:r="http://schemas.openxmlformats.org/officeDocument/2006/relationships" id="259" r:id="R78426faac42642c0"/>
    <p:sldId xmlns:r="http://schemas.openxmlformats.org/officeDocument/2006/relationships" id="260" r:id="R0ec2076bce6a4c91"/>
    <p:sldId xmlns:r="http://schemas.openxmlformats.org/officeDocument/2006/relationships" id="261" r:id="R74f6780144464a87"/>
    <p:sldId xmlns:r="http://schemas.openxmlformats.org/officeDocument/2006/relationships" id="262" r:id="Rc3abe1706f7643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7991c0b8414db6" /><Relationship Type="http://schemas.openxmlformats.org/officeDocument/2006/relationships/slide" Target="/ppt/slides/slide1.xml" Id="R13777f025e424156" /><Relationship Type="http://schemas.openxmlformats.org/officeDocument/2006/relationships/slide" Target="/ppt/slides/slide2.xml" Id="Ra2223406380c443b" /><Relationship Type="http://schemas.openxmlformats.org/officeDocument/2006/relationships/slide" Target="/ppt/slides/slide3.xml" Id="R3524163b2fd04224" /><Relationship Type="http://schemas.openxmlformats.org/officeDocument/2006/relationships/slide" Target="/ppt/slides/slide4.xml" Id="R78426faac42642c0" /><Relationship Type="http://schemas.openxmlformats.org/officeDocument/2006/relationships/slide" Target="/ppt/slides/slide5.xml" Id="R0ec2076bce6a4c91" /><Relationship Type="http://schemas.openxmlformats.org/officeDocument/2006/relationships/slide" Target="/ppt/slides/slide6.xml" Id="R74f6780144464a87" /><Relationship Type="http://schemas.openxmlformats.org/officeDocument/2006/relationships/slide" Target="/ppt/slides/slide7.xml" Id="Rc3abe1706f7643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bb9de5dd2947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076dcb98a341d1" /><Relationship Type="http://schemas.openxmlformats.org/officeDocument/2006/relationships/theme" Target="/ppt/slideMasters/theme/theme1.xml" Id="Rc4a129c1915e4f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076dcb98a341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b5e701904241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240868ca3240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03f9fef53942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b6a5dea94b4c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4cf74e483b41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070485d64e4a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42152e944a47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SLETVOLD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SLETVOLD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SLETVOLD HOLDING AS ble etablert [år] og holder til i Jessheim.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SLETVOLD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SLETVOLD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SLETVOLD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926 834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435 760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937 175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67 344 305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69 558 572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SLETVOLD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ASLE SLETVOLD  –  22,3 %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SLETVOLD  –  22,3 %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MIKKEL SLETVOLD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THEA SLETVOLD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NICOLAI SLETVOLD  –  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ASLE SLETVOLD  –  4,9 %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SLETVOLD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Ringvegen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2066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989 206 966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SLETVOLD HOLDING AS</a:t>
            </a:r>
          </a:p>
        </p:txBody>
      </p:sp>
    </p:spTree>
  </p:cSld>
  <p:clrMapOvr>
    <a:masterClrMapping xmlns:a="http://schemas.openxmlformats.org/drawingml/2006/main"/>
  </p:clrMapOvr>
</p:sld>
</file>