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aedd94a2a14f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517a30b47b4d2e"/>
  </p:sldMasterIdLst>
  <p:sldIdLst>
    <p:sldId xmlns:r="http://schemas.openxmlformats.org/officeDocument/2006/relationships" id="256" r:id="Rd515e80ed76240bc"/>
    <p:sldId xmlns:r="http://schemas.openxmlformats.org/officeDocument/2006/relationships" id="257" r:id="R84c5f43c294b4b96"/>
    <p:sldId xmlns:r="http://schemas.openxmlformats.org/officeDocument/2006/relationships" id="258" r:id="R1476a6e3bfeb455b"/>
    <p:sldId xmlns:r="http://schemas.openxmlformats.org/officeDocument/2006/relationships" id="259" r:id="Re2657d6188b84683"/>
    <p:sldId xmlns:r="http://schemas.openxmlformats.org/officeDocument/2006/relationships" id="260" r:id="Rc5b67b4f3e024fff"/>
    <p:sldId xmlns:r="http://schemas.openxmlformats.org/officeDocument/2006/relationships" id="261" r:id="Rac96ec9ffdae45f1"/>
    <p:sldId xmlns:r="http://schemas.openxmlformats.org/officeDocument/2006/relationships" id="262" r:id="R5162edbe97584e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17a30b47b4d2e" /><Relationship Type="http://schemas.openxmlformats.org/officeDocument/2006/relationships/slide" Target="/ppt/slides/slide1.xml" Id="Rd515e80ed76240bc" /><Relationship Type="http://schemas.openxmlformats.org/officeDocument/2006/relationships/slide" Target="/ppt/slides/slide2.xml" Id="R84c5f43c294b4b96" /><Relationship Type="http://schemas.openxmlformats.org/officeDocument/2006/relationships/slide" Target="/ppt/slides/slide3.xml" Id="R1476a6e3bfeb455b" /><Relationship Type="http://schemas.openxmlformats.org/officeDocument/2006/relationships/slide" Target="/ppt/slides/slide4.xml" Id="Re2657d6188b84683" /><Relationship Type="http://schemas.openxmlformats.org/officeDocument/2006/relationships/slide" Target="/ppt/slides/slide5.xml" Id="Rc5b67b4f3e024fff" /><Relationship Type="http://schemas.openxmlformats.org/officeDocument/2006/relationships/slide" Target="/ppt/slides/slide6.xml" Id="Rac96ec9ffdae45f1" /><Relationship Type="http://schemas.openxmlformats.org/officeDocument/2006/relationships/slide" Target="/ppt/slides/slide7.xml" Id="R5162edbe97584e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f2ff8455649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e279a5e7d4ce7" /><Relationship Type="http://schemas.openxmlformats.org/officeDocument/2006/relationships/theme" Target="/ppt/slideMasters/theme/theme1.xml" Id="R1b552a9772e341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7e279a5e7d4c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e5336cfc34c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320efd1f5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e1be3bdc340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2d9d9a40347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35d5d25124e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b814ea15f49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f92452b6644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JÆRSVIN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JÆRSVIN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JÆRSVIN AS ble etablert [år] og holder til i 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JÆRSVIN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JÆRSVIN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JÆRSVIN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3 125 640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6 337 910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JÆRSVIN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AUDUN BILSTAD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JÆRSVIN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Nordsjøvegen 1263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4343 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42 80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989 206 648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JÆRSVIN AS</a:t>
            </a:r>
          </a:p>
        </p:txBody>
      </p:sp>
    </p:spTree>
  </p:cSld>
  <p:clrMapOvr>
    <a:masterClrMapping xmlns:a="http://schemas.openxmlformats.org/drawingml/2006/main"/>
  </p:clrMapOvr>
</p:sld>
</file>