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de71bf486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7067695c045ce"/>
  </p:sldMasterIdLst>
  <p:sldIdLst>
    <p:sldId xmlns:r="http://schemas.openxmlformats.org/officeDocument/2006/relationships" id="256" r:id="Rb559667423a7413d"/>
    <p:sldId xmlns:r="http://schemas.openxmlformats.org/officeDocument/2006/relationships" id="257" r:id="R6724b915ae07414a"/>
    <p:sldId xmlns:r="http://schemas.openxmlformats.org/officeDocument/2006/relationships" id="258" r:id="R9751a6a024c24c32"/>
    <p:sldId xmlns:r="http://schemas.openxmlformats.org/officeDocument/2006/relationships" id="259" r:id="R860149730be8427f"/>
    <p:sldId xmlns:r="http://schemas.openxmlformats.org/officeDocument/2006/relationships" id="260" r:id="R7f524e5a730b44c8"/>
    <p:sldId xmlns:r="http://schemas.openxmlformats.org/officeDocument/2006/relationships" id="261" r:id="Rb389c3fb0c65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7067695c045ce" /><Relationship Type="http://schemas.openxmlformats.org/officeDocument/2006/relationships/slide" Target="/ppt/slides/slide1.xml" Id="Rb559667423a7413d" /><Relationship Type="http://schemas.openxmlformats.org/officeDocument/2006/relationships/slide" Target="/ppt/slides/slide2.xml" Id="R6724b915ae07414a" /><Relationship Type="http://schemas.openxmlformats.org/officeDocument/2006/relationships/slide" Target="/ppt/slides/slide3.xml" Id="R9751a6a024c24c32" /><Relationship Type="http://schemas.openxmlformats.org/officeDocument/2006/relationships/slide" Target="/ppt/slides/slide4.xml" Id="R860149730be8427f" /><Relationship Type="http://schemas.openxmlformats.org/officeDocument/2006/relationships/slide" Target="/ppt/slides/slide5.xml" Id="R7f524e5a730b44c8" /><Relationship Type="http://schemas.openxmlformats.org/officeDocument/2006/relationships/slide" Target="/ppt/slides/slide6.xml" Id="Rb389c3fb0c65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f212f35bf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78580c5a54ad4" /><Relationship Type="http://schemas.openxmlformats.org/officeDocument/2006/relationships/theme" Target="/ppt/slideMasters/theme/theme1.xml" Id="R23fd19c7bd4f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e78580c5a5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8e59fd5ec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1719e259347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38edac71545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4e0af25d4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3961d30b84d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cc90a7e24a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MALDE REVISJON &amp; RÅDGIVNING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MALDE REVISJON &amp; RÅDGIVNING ANS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1 748 589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1 882 282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Randabergveien 300B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MALDE REVISJON &amp; RÅDGIVNING ANS</a:t>
            </a:r>
          </a:p>
        </p:txBody>
      </p:sp>
    </p:spTree>
  </p:cSld>
  <p:clrMapOvr>
    <a:masterClrMapping xmlns:a="http://schemas.openxmlformats.org/drawingml/2006/main"/>
  </p:clrMapOvr>
</p:sld>
</file>