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1729eab55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899da5d58471d"/>
  </p:sldMasterIdLst>
  <p:sldIdLst>
    <p:sldId xmlns:r="http://schemas.openxmlformats.org/officeDocument/2006/relationships" id="256" r:id="Rfeac76e1f47f4080"/>
    <p:sldId xmlns:r="http://schemas.openxmlformats.org/officeDocument/2006/relationships" id="257" r:id="R1ddeed606f6b4abd"/>
    <p:sldId xmlns:r="http://schemas.openxmlformats.org/officeDocument/2006/relationships" id="258" r:id="Ra56ee5849d1f4993"/>
    <p:sldId xmlns:r="http://schemas.openxmlformats.org/officeDocument/2006/relationships" id="259" r:id="Reca951aa60fd41de"/>
    <p:sldId xmlns:r="http://schemas.openxmlformats.org/officeDocument/2006/relationships" id="260" r:id="R5e7ab016733e43f6"/>
    <p:sldId xmlns:r="http://schemas.openxmlformats.org/officeDocument/2006/relationships" id="261" r:id="Raa7c7cc7eb734128"/>
    <p:sldId xmlns:r="http://schemas.openxmlformats.org/officeDocument/2006/relationships" id="262" r:id="R42ff00b3dfc2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899da5d58471d" /><Relationship Type="http://schemas.openxmlformats.org/officeDocument/2006/relationships/slide" Target="/ppt/slides/slide1.xml" Id="Rfeac76e1f47f4080" /><Relationship Type="http://schemas.openxmlformats.org/officeDocument/2006/relationships/slide" Target="/ppt/slides/slide2.xml" Id="R1ddeed606f6b4abd" /><Relationship Type="http://schemas.openxmlformats.org/officeDocument/2006/relationships/slide" Target="/ppt/slides/slide3.xml" Id="Ra56ee5849d1f4993" /><Relationship Type="http://schemas.openxmlformats.org/officeDocument/2006/relationships/slide" Target="/ppt/slides/slide4.xml" Id="Reca951aa60fd41de" /><Relationship Type="http://schemas.openxmlformats.org/officeDocument/2006/relationships/slide" Target="/ppt/slides/slide5.xml" Id="R5e7ab016733e43f6" /><Relationship Type="http://schemas.openxmlformats.org/officeDocument/2006/relationships/slide" Target="/ppt/slides/slide6.xml" Id="Raa7c7cc7eb734128" /><Relationship Type="http://schemas.openxmlformats.org/officeDocument/2006/relationships/slide" Target="/ppt/slides/slide7.xml" Id="R42ff00b3dfc2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6f9964cd84a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a18ae3794fb9" /><Relationship Type="http://schemas.openxmlformats.org/officeDocument/2006/relationships/theme" Target="/ppt/slideMasters/theme/theme1.xml" Id="Reaa9c34a5db9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fa18ae379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725cdd8948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320c04c3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eec97ee2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4cf528675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07ffae00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90b1346e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39dd4ee4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