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909123c6a44e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2501ad8f284518"/>
  </p:sldMasterIdLst>
  <p:sldIdLst>
    <p:sldId xmlns:r="http://schemas.openxmlformats.org/officeDocument/2006/relationships" id="256" r:id="Ra51102e60eef4632"/>
    <p:sldId xmlns:r="http://schemas.openxmlformats.org/officeDocument/2006/relationships" id="257" r:id="Rf36cd25d315d4e4e"/>
    <p:sldId xmlns:r="http://schemas.openxmlformats.org/officeDocument/2006/relationships" id="258" r:id="Ra10c73ffe0fb4064"/>
    <p:sldId xmlns:r="http://schemas.openxmlformats.org/officeDocument/2006/relationships" id="259" r:id="R8ce76598ef514f50"/>
    <p:sldId xmlns:r="http://schemas.openxmlformats.org/officeDocument/2006/relationships" id="260" r:id="Ra7935fe80b05421f"/>
    <p:sldId xmlns:r="http://schemas.openxmlformats.org/officeDocument/2006/relationships" id="261" r:id="R6f20efe8dfd34d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501ad8f284518" /><Relationship Type="http://schemas.openxmlformats.org/officeDocument/2006/relationships/slide" Target="/ppt/slides/slide1.xml" Id="Ra51102e60eef4632" /><Relationship Type="http://schemas.openxmlformats.org/officeDocument/2006/relationships/slide" Target="/ppt/slides/slide2.xml" Id="Rf36cd25d315d4e4e" /><Relationship Type="http://schemas.openxmlformats.org/officeDocument/2006/relationships/slide" Target="/ppt/slides/slide3.xml" Id="Ra10c73ffe0fb4064" /><Relationship Type="http://schemas.openxmlformats.org/officeDocument/2006/relationships/slide" Target="/ppt/slides/slide4.xml" Id="R8ce76598ef514f50" /><Relationship Type="http://schemas.openxmlformats.org/officeDocument/2006/relationships/slide" Target="/ppt/slides/slide5.xml" Id="Ra7935fe80b05421f" /><Relationship Type="http://schemas.openxmlformats.org/officeDocument/2006/relationships/slide" Target="/ppt/slides/slide6.xml" Id="R6f20efe8dfd34d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9b4f87f7445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1bc6ae99941b3" /><Relationship Type="http://schemas.openxmlformats.org/officeDocument/2006/relationships/theme" Target="/ppt/slideMasters/theme/theme1.xml" Id="Raf35897f6e9a40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41bc6ae99941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6a2c2f09b49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9b3285b5548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1cf3d089c4d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37fbe462348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4d35abe9c49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197584fdc48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SKATTEN MIN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Kjerrberg terrasse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