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55f6f749f049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027cac01c64b49"/>
  </p:sldMasterIdLst>
  <p:sldIdLst>
    <p:sldId xmlns:r="http://schemas.openxmlformats.org/officeDocument/2006/relationships" id="256" r:id="R5c1b6c29db214823"/>
    <p:sldId xmlns:r="http://schemas.openxmlformats.org/officeDocument/2006/relationships" id="257" r:id="Rf052559842a5468c"/>
    <p:sldId xmlns:r="http://schemas.openxmlformats.org/officeDocument/2006/relationships" id="258" r:id="Rd4e227cd9a8845fd"/>
    <p:sldId xmlns:r="http://schemas.openxmlformats.org/officeDocument/2006/relationships" id="259" r:id="R540bb956fe7742c4"/>
    <p:sldId xmlns:r="http://schemas.openxmlformats.org/officeDocument/2006/relationships" id="260" r:id="R378030c7613e40ff"/>
    <p:sldId xmlns:r="http://schemas.openxmlformats.org/officeDocument/2006/relationships" id="261" r:id="R7d463dd644aa4a51"/>
    <p:sldId xmlns:r="http://schemas.openxmlformats.org/officeDocument/2006/relationships" id="262" r:id="R2e14cfb18ddb41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027cac01c64b49" /><Relationship Type="http://schemas.openxmlformats.org/officeDocument/2006/relationships/slide" Target="/ppt/slides/slide1.xml" Id="R5c1b6c29db214823" /><Relationship Type="http://schemas.openxmlformats.org/officeDocument/2006/relationships/slide" Target="/ppt/slides/slide2.xml" Id="Rf052559842a5468c" /><Relationship Type="http://schemas.openxmlformats.org/officeDocument/2006/relationships/slide" Target="/ppt/slides/slide3.xml" Id="Rd4e227cd9a8845fd" /><Relationship Type="http://schemas.openxmlformats.org/officeDocument/2006/relationships/slide" Target="/ppt/slides/slide4.xml" Id="R540bb956fe7742c4" /><Relationship Type="http://schemas.openxmlformats.org/officeDocument/2006/relationships/slide" Target="/ppt/slides/slide5.xml" Id="R378030c7613e40ff" /><Relationship Type="http://schemas.openxmlformats.org/officeDocument/2006/relationships/slide" Target="/ppt/slides/slide6.xml" Id="R7d463dd644aa4a51" /><Relationship Type="http://schemas.openxmlformats.org/officeDocument/2006/relationships/slide" Target="/ppt/slides/slide7.xml" Id="R2e14cfb18ddb41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2a7e0544f944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a827086074a35" /><Relationship Type="http://schemas.openxmlformats.org/officeDocument/2006/relationships/theme" Target="/ppt/slideMasters/theme/theme1.xml" Id="R7bb6a5a526e141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6a827086074a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da3ee82bd48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c6d01828e46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2ff0195af44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63a4e1c3b42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188baca2d4e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ada3616ef4d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0817367a84e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ELVERUM 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ELVERUM SPORT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3 467 501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14 058 389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17 156 195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SÆTHRE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Ydalirvegen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2413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arne.saethre@elverum.toyota.no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