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86a8149bf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81d4a066504a6c"/>
  </p:sldMasterIdLst>
  <p:sldIdLst>
    <p:sldId xmlns:r="http://schemas.openxmlformats.org/officeDocument/2006/relationships" id="256" r:id="R82691f6f49844306"/>
    <p:sldId xmlns:r="http://schemas.openxmlformats.org/officeDocument/2006/relationships" id="257" r:id="Rcdb6565098bd4468"/>
    <p:sldId xmlns:r="http://schemas.openxmlformats.org/officeDocument/2006/relationships" id="258" r:id="R6b659d5a844b4651"/>
    <p:sldId xmlns:r="http://schemas.openxmlformats.org/officeDocument/2006/relationships" id="259" r:id="R704e9020c3a84123"/>
    <p:sldId xmlns:r="http://schemas.openxmlformats.org/officeDocument/2006/relationships" id="260" r:id="Ra3de0c7f5d80408d"/>
    <p:sldId xmlns:r="http://schemas.openxmlformats.org/officeDocument/2006/relationships" id="261" r:id="R40b8eef66c5c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1d4a066504a6c" /><Relationship Type="http://schemas.openxmlformats.org/officeDocument/2006/relationships/slide" Target="/ppt/slides/slide1.xml" Id="R82691f6f49844306" /><Relationship Type="http://schemas.openxmlformats.org/officeDocument/2006/relationships/slide" Target="/ppt/slides/slide2.xml" Id="Rcdb6565098bd4468" /><Relationship Type="http://schemas.openxmlformats.org/officeDocument/2006/relationships/slide" Target="/ppt/slides/slide3.xml" Id="R6b659d5a844b4651" /><Relationship Type="http://schemas.openxmlformats.org/officeDocument/2006/relationships/slide" Target="/ppt/slides/slide4.xml" Id="R704e9020c3a84123" /><Relationship Type="http://schemas.openxmlformats.org/officeDocument/2006/relationships/slide" Target="/ppt/slides/slide5.xml" Id="Ra3de0c7f5d80408d" /><Relationship Type="http://schemas.openxmlformats.org/officeDocument/2006/relationships/slide" Target="/ppt/slides/slide6.xml" Id="R40b8eef66c5c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bc628edb14c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7bf8807b84ad7" /><Relationship Type="http://schemas.openxmlformats.org/officeDocument/2006/relationships/theme" Target="/ppt/slideMasters/theme/theme1.xml" Id="R15984a6851d2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7bf8807b8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558d09c30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9005f3a5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4778043a4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1106e87784d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36a9f6fe2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b764458ef49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