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f0d8e21d83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efb01856b045ca"/>
  </p:sldMasterIdLst>
  <p:sldIdLst>
    <p:sldId xmlns:r="http://schemas.openxmlformats.org/officeDocument/2006/relationships" id="256" r:id="R288f45df0b454442"/>
    <p:sldId xmlns:r="http://schemas.openxmlformats.org/officeDocument/2006/relationships" id="257" r:id="Rcd546e048cfe4a66"/>
    <p:sldId xmlns:r="http://schemas.openxmlformats.org/officeDocument/2006/relationships" id="258" r:id="R942d483d1b71458f"/>
    <p:sldId xmlns:r="http://schemas.openxmlformats.org/officeDocument/2006/relationships" id="259" r:id="Rdfbe57f9fd85422f"/>
    <p:sldId xmlns:r="http://schemas.openxmlformats.org/officeDocument/2006/relationships" id="260" r:id="R123a250f875d42b7"/>
    <p:sldId xmlns:r="http://schemas.openxmlformats.org/officeDocument/2006/relationships" id="261" r:id="Rfab81f85cf6341ad"/>
    <p:sldId xmlns:r="http://schemas.openxmlformats.org/officeDocument/2006/relationships" id="262" r:id="Rfd696083745e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fb01856b045ca" /><Relationship Type="http://schemas.openxmlformats.org/officeDocument/2006/relationships/slide" Target="/ppt/slides/slide1.xml" Id="R288f45df0b454442" /><Relationship Type="http://schemas.openxmlformats.org/officeDocument/2006/relationships/slide" Target="/ppt/slides/slide2.xml" Id="Rcd546e048cfe4a66" /><Relationship Type="http://schemas.openxmlformats.org/officeDocument/2006/relationships/slide" Target="/ppt/slides/slide3.xml" Id="R942d483d1b71458f" /><Relationship Type="http://schemas.openxmlformats.org/officeDocument/2006/relationships/slide" Target="/ppt/slides/slide4.xml" Id="Rdfbe57f9fd85422f" /><Relationship Type="http://schemas.openxmlformats.org/officeDocument/2006/relationships/slide" Target="/ppt/slides/slide5.xml" Id="R123a250f875d42b7" /><Relationship Type="http://schemas.openxmlformats.org/officeDocument/2006/relationships/slide" Target="/ppt/slides/slide6.xml" Id="Rfab81f85cf6341ad" /><Relationship Type="http://schemas.openxmlformats.org/officeDocument/2006/relationships/slide" Target="/ppt/slides/slide7.xml" Id="Rfd696083745e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ecd64218f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a9e595d844a0c" /><Relationship Type="http://schemas.openxmlformats.org/officeDocument/2006/relationships/theme" Target="/ppt/slideMasters/theme/theme1.xml" Id="R8d83e0cc2bd7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1a9e595d844a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913263ae1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86c7125cc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436822338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40ce601784d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1c481bd8544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d3747898a45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9fad922f947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KRIHAR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KRIHAR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4 047 594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4 492 427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HARESTAD  –  27,5 %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 HARESTAD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SHARE INVESTMENT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 AS  –  13,8 %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Perigon, Torvmyrveien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4070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KRIHAR AS</a:t>
            </a:r>
          </a:p>
        </p:txBody>
      </p:sp>
    </p:spTree>
  </p:cSld>
  <p:clrMapOvr>
    <a:masterClrMapping xmlns:a="http://schemas.openxmlformats.org/drawingml/2006/main"/>
  </p:clrMapOvr>
</p:sld>
</file>