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f57db2560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4474cf64c4981"/>
  </p:sldMasterIdLst>
  <p:sldIdLst>
    <p:sldId xmlns:r="http://schemas.openxmlformats.org/officeDocument/2006/relationships" id="256" r:id="R3a792bcf79914bb6"/>
    <p:sldId xmlns:r="http://schemas.openxmlformats.org/officeDocument/2006/relationships" id="257" r:id="Radee7f5197a9422f"/>
    <p:sldId xmlns:r="http://schemas.openxmlformats.org/officeDocument/2006/relationships" id="258" r:id="R73ecae1bd34945cc"/>
    <p:sldId xmlns:r="http://schemas.openxmlformats.org/officeDocument/2006/relationships" id="259" r:id="Rda5003aa6f2c43e4"/>
    <p:sldId xmlns:r="http://schemas.openxmlformats.org/officeDocument/2006/relationships" id="260" r:id="R41a5f2ea9bda4318"/>
    <p:sldId xmlns:r="http://schemas.openxmlformats.org/officeDocument/2006/relationships" id="261" r:id="R3031db2ea3a64d77"/>
    <p:sldId xmlns:r="http://schemas.openxmlformats.org/officeDocument/2006/relationships" id="262" r:id="R2a2c3b1c93d1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4474cf64c4981" /><Relationship Type="http://schemas.openxmlformats.org/officeDocument/2006/relationships/slide" Target="/ppt/slides/slide1.xml" Id="R3a792bcf79914bb6" /><Relationship Type="http://schemas.openxmlformats.org/officeDocument/2006/relationships/slide" Target="/ppt/slides/slide2.xml" Id="Radee7f5197a9422f" /><Relationship Type="http://schemas.openxmlformats.org/officeDocument/2006/relationships/slide" Target="/ppt/slides/slide3.xml" Id="R73ecae1bd34945cc" /><Relationship Type="http://schemas.openxmlformats.org/officeDocument/2006/relationships/slide" Target="/ppt/slides/slide4.xml" Id="Rda5003aa6f2c43e4" /><Relationship Type="http://schemas.openxmlformats.org/officeDocument/2006/relationships/slide" Target="/ppt/slides/slide5.xml" Id="R41a5f2ea9bda4318" /><Relationship Type="http://schemas.openxmlformats.org/officeDocument/2006/relationships/slide" Target="/ppt/slides/slide6.xml" Id="R3031db2ea3a64d77" /><Relationship Type="http://schemas.openxmlformats.org/officeDocument/2006/relationships/slide" Target="/ppt/slides/slide7.xml" Id="R2a2c3b1c93d1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b5d08508b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83a1c26e4ad1" /><Relationship Type="http://schemas.openxmlformats.org/officeDocument/2006/relationships/theme" Target="/ppt/slideMasters/theme/theme1.xml" Id="Rc3b5f0900332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a83a1c26e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4cb45e9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33e6e3db8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e63addd6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71dc1bed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bb5f7baf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e60be16d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1fcdebbe7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