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7aacc56e9b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d614bcdae403a"/>
  </p:sldMasterIdLst>
  <p:sldIdLst>
    <p:sldId xmlns:r="http://schemas.openxmlformats.org/officeDocument/2006/relationships" id="256" r:id="R70e3f4d928164586"/>
    <p:sldId xmlns:r="http://schemas.openxmlformats.org/officeDocument/2006/relationships" id="257" r:id="R1a1fee28025d411b"/>
    <p:sldId xmlns:r="http://schemas.openxmlformats.org/officeDocument/2006/relationships" id="258" r:id="Rf407cf545b8b4478"/>
    <p:sldId xmlns:r="http://schemas.openxmlformats.org/officeDocument/2006/relationships" id="259" r:id="Rbf8b1d9559204650"/>
    <p:sldId xmlns:r="http://schemas.openxmlformats.org/officeDocument/2006/relationships" id="260" r:id="Rc472611c56d24afc"/>
    <p:sldId xmlns:r="http://schemas.openxmlformats.org/officeDocument/2006/relationships" id="261" r:id="R5a6cdf411e2e4b18"/>
    <p:sldId xmlns:r="http://schemas.openxmlformats.org/officeDocument/2006/relationships" id="262" r:id="Rbe54bb44128c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d614bcdae403a" /><Relationship Type="http://schemas.openxmlformats.org/officeDocument/2006/relationships/slide" Target="/ppt/slides/slide1.xml" Id="R70e3f4d928164586" /><Relationship Type="http://schemas.openxmlformats.org/officeDocument/2006/relationships/slide" Target="/ppt/slides/slide2.xml" Id="R1a1fee28025d411b" /><Relationship Type="http://schemas.openxmlformats.org/officeDocument/2006/relationships/slide" Target="/ppt/slides/slide3.xml" Id="Rf407cf545b8b4478" /><Relationship Type="http://schemas.openxmlformats.org/officeDocument/2006/relationships/slide" Target="/ppt/slides/slide4.xml" Id="Rbf8b1d9559204650" /><Relationship Type="http://schemas.openxmlformats.org/officeDocument/2006/relationships/slide" Target="/ppt/slides/slide5.xml" Id="Rc472611c56d24afc" /><Relationship Type="http://schemas.openxmlformats.org/officeDocument/2006/relationships/slide" Target="/ppt/slides/slide6.xml" Id="R5a6cdf411e2e4b18" /><Relationship Type="http://schemas.openxmlformats.org/officeDocument/2006/relationships/slide" Target="/ppt/slides/slide7.xml" Id="Rbe54bb44128c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407a1d7d840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3668dbf5b4828" /><Relationship Type="http://schemas.openxmlformats.org/officeDocument/2006/relationships/theme" Target="/ppt/slideMasters/theme/theme1.xml" Id="R7c342a1b5c98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3668dbf5b48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9a5f33199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fb36a7e77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f6d5ea0a040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2065ee394c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343b55f85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d8ce8978f46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e934897db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VANEBO PUBLISHING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VANEBO PUBLISHING AS ble etablert [år] og holder til i Namnå.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21 585 291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22 905 578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JOHANNES VANEBO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Bergesidevegen 360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2265 Namnå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VANEBO PUBLISHING AS</a:t>
            </a:r>
          </a:p>
        </p:txBody>
      </p:sp>
    </p:spTree>
  </p:cSld>
  <p:clrMapOvr>
    <a:masterClrMapping xmlns:a="http://schemas.openxmlformats.org/drawingml/2006/main"/>
  </p:clrMapOvr>
</p:sld>
</file>