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7d3c7679f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19d05cd0a4171"/>
  </p:sldMasterIdLst>
  <p:sldIdLst>
    <p:sldId xmlns:r="http://schemas.openxmlformats.org/officeDocument/2006/relationships" id="256" r:id="Ra1f67367d16d4ed0"/>
    <p:sldId xmlns:r="http://schemas.openxmlformats.org/officeDocument/2006/relationships" id="257" r:id="Rde1efa8df4e54b2a"/>
    <p:sldId xmlns:r="http://schemas.openxmlformats.org/officeDocument/2006/relationships" id="258" r:id="R13a05c0d53f44fc9"/>
    <p:sldId xmlns:r="http://schemas.openxmlformats.org/officeDocument/2006/relationships" id="259" r:id="R5d0a61aff19f492a"/>
    <p:sldId xmlns:r="http://schemas.openxmlformats.org/officeDocument/2006/relationships" id="260" r:id="Rfc11965be9f44889"/>
    <p:sldId xmlns:r="http://schemas.openxmlformats.org/officeDocument/2006/relationships" id="261" r:id="R64d3803234e940f7"/>
    <p:sldId xmlns:r="http://schemas.openxmlformats.org/officeDocument/2006/relationships" id="262" r:id="R301ef2e5356d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19d05cd0a4171" /><Relationship Type="http://schemas.openxmlformats.org/officeDocument/2006/relationships/slide" Target="/ppt/slides/slide1.xml" Id="Ra1f67367d16d4ed0" /><Relationship Type="http://schemas.openxmlformats.org/officeDocument/2006/relationships/slide" Target="/ppt/slides/slide2.xml" Id="Rde1efa8df4e54b2a" /><Relationship Type="http://schemas.openxmlformats.org/officeDocument/2006/relationships/slide" Target="/ppt/slides/slide3.xml" Id="R13a05c0d53f44fc9" /><Relationship Type="http://schemas.openxmlformats.org/officeDocument/2006/relationships/slide" Target="/ppt/slides/slide4.xml" Id="R5d0a61aff19f492a" /><Relationship Type="http://schemas.openxmlformats.org/officeDocument/2006/relationships/slide" Target="/ppt/slides/slide5.xml" Id="Rfc11965be9f44889" /><Relationship Type="http://schemas.openxmlformats.org/officeDocument/2006/relationships/slide" Target="/ppt/slides/slide6.xml" Id="R64d3803234e940f7" /><Relationship Type="http://schemas.openxmlformats.org/officeDocument/2006/relationships/slide" Target="/ppt/slides/slide7.xml" Id="R301ef2e5356d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095173e05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c5fce39cd4225" /><Relationship Type="http://schemas.openxmlformats.org/officeDocument/2006/relationships/theme" Target="/ppt/slideMasters/theme/theme1.xml" Id="R60621dbb58be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c5fce39cd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dadbcdcfb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cf2165d9344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b194e7d584d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b3c1af423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edfa9e888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1578a12004b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50b00c2e7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STORHAUGEN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5 480 162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45 336 374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45 933 986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HATLEN LARS MIKAL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