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212a64cb6e44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3955ec1dc544a7"/>
  </p:sldMasterIdLst>
  <p:sldIdLst>
    <p:sldId xmlns:r="http://schemas.openxmlformats.org/officeDocument/2006/relationships" id="256" r:id="Re0c0cbb81e5b4619"/>
    <p:sldId xmlns:r="http://schemas.openxmlformats.org/officeDocument/2006/relationships" id="257" r:id="R2ec27a5a3fa242df"/>
    <p:sldId xmlns:r="http://schemas.openxmlformats.org/officeDocument/2006/relationships" id="258" r:id="Racc5c11a05fe49df"/>
    <p:sldId xmlns:r="http://schemas.openxmlformats.org/officeDocument/2006/relationships" id="259" r:id="R47911c6c2e314ff7"/>
    <p:sldId xmlns:r="http://schemas.openxmlformats.org/officeDocument/2006/relationships" id="260" r:id="R3ada6fb8f21143cc"/>
    <p:sldId xmlns:r="http://schemas.openxmlformats.org/officeDocument/2006/relationships" id="261" r:id="Re7eccc2439cf467d"/>
    <p:sldId xmlns:r="http://schemas.openxmlformats.org/officeDocument/2006/relationships" id="262" r:id="Rb6071b3f4e1442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3955ec1dc544a7" /><Relationship Type="http://schemas.openxmlformats.org/officeDocument/2006/relationships/slide" Target="/ppt/slides/slide1.xml" Id="Re0c0cbb81e5b4619" /><Relationship Type="http://schemas.openxmlformats.org/officeDocument/2006/relationships/slide" Target="/ppt/slides/slide2.xml" Id="R2ec27a5a3fa242df" /><Relationship Type="http://schemas.openxmlformats.org/officeDocument/2006/relationships/slide" Target="/ppt/slides/slide3.xml" Id="Racc5c11a05fe49df" /><Relationship Type="http://schemas.openxmlformats.org/officeDocument/2006/relationships/slide" Target="/ppt/slides/slide4.xml" Id="R47911c6c2e314ff7" /><Relationship Type="http://schemas.openxmlformats.org/officeDocument/2006/relationships/slide" Target="/ppt/slides/slide5.xml" Id="R3ada6fb8f21143cc" /><Relationship Type="http://schemas.openxmlformats.org/officeDocument/2006/relationships/slide" Target="/ppt/slides/slide6.xml" Id="Re7eccc2439cf467d" /><Relationship Type="http://schemas.openxmlformats.org/officeDocument/2006/relationships/slide" Target="/ppt/slides/slide7.xml" Id="Rb6071b3f4e1442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b074cb0454a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88bc6ea6d4d04" /><Relationship Type="http://schemas.openxmlformats.org/officeDocument/2006/relationships/theme" Target="/ppt/slideMasters/theme/theme1.xml" Id="R423ff92ece014c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588bc6ea6d4d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f28680ffc47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effce68f241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935fa432b4a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0c1f1a2ed49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0522add1f40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2acf02b724f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03fd687804c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KALI HOLDING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678 906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1 738 019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2 738 169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ARILD 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989 197 584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KALI HOLDING AS</a:t>
            </a:r>
          </a:p>
        </p:txBody>
      </p:sp>
    </p:spTree>
  </p:cSld>
  <p:clrMapOvr>
    <a:masterClrMapping xmlns:a="http://schemas.openxmlformats.org/drawingml/2006/main"/>
  </p:clrMapOvr>
</p:sld>
</file>