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5ac8bfda6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1609bdd724b9c"/>
  </p:sldMasterIdLst>
  <p:sldIdLst>
    <p:sldId xmlns:r="http://schemas.openxmlformats.org/officeDocument/2006/relationships" id="256" r:id="Rbf28b107efa44c8c"/>
    <p:sldId xmlns:r="http://schemas.openxmlformats.org/officeDocument/2006/relationships" id="257" r:id="Rc97074faa86c43a8"/>
    <p:sldId xmlns:r="http://schemas.openxmlformats.org/officeDocument/2006/relationships" id="258" r:id="R4130cd39aede42d4"/>
    <p:sldId xmlns:r="http://schemas.openxmlformats.org/officeDocument/2006/relationships" id="259" r:id="R98ab6d7cfb214f8c"/>
    <p:sldId xmlns:r="http://schemas.openxmlformats.org/officeDocument/2006/relationships" id="260" r:id="Rdf36b86e5be8473b"/>
    <p:sldId xmlns:r="http://schemas.openxmlformats.org/officeDocument/2006/relationships" id="261" r:id="R67328a04cc584554"/>
    <p:sldId xmlns:r="http://schemas.openxmlformats.org/officeDocument/2006/relationships" id="262" r:id="R3f74a7afc930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1609bdd724b9c" /><Relationship Type="http://schemas.openxmlformats.org/officeDocument/2006/relationships/slide" Target="/ppt/slides/slide1.xml" Id="Rbf28b107efa44c8c" /><Relationship Type="http://schemas.openxmlformats.org/officeDocument/2006/relationships/slide" Target="/ppt/slides/slide2.xml" Id="Rc97074faa86c43a8" /><Relationship Type="http://schemas.openxmlformats.org/officeDocument/2006/relationships/slide" Target="/ppt/slides/slide3.xml" Id="R4130cd39aede42d4" /><Relationship Type="http://schemas.openxmlformats.org/officeDocument/2006/relationships/slide" Target="/ppt/slides/slide4.xml" Id="R98ab6d7cfb214f8c" /><Relationship Type="http://schemas.openxmlformats.org/officeDocument/2006/relationships/slide" Target="/ppt/slides/slide5.xml" Id="Rdf36b86e5be8473b" /><Relationship Type="http://schemas.openxmlformats.org/officeDocument/2006/relationships/slide" Target="/ppt/slides/slide6.xml" Id="R67328a04cc584554" /><Relationship Type="http://schemas.openxmlformats.org/officeDocument/2006/relationships/slide" Target="/ppt/slides/slide7.xml" Id="R3f74a7afc930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61b1c4070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8ef48ea774e7c" /><Relationship Type="http://schemas.openxmlformats.org/officeDocument/2006/relationships/theme" Target="/ppt/slideMasters/theme/theme1.xml" Id="Rf1bdc7125a98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8ef48ea77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e16388ecb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efda6dc48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8231129b1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5a5bf37cb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f779385d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676b4347b40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c40fac3d1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