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1c260a102b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f836523554130"/>
  </p:sldMasterIdLst>
  <p:sldIdLst>
    <p:sldId xmlns:r="http://schemas.openxmlformats.org/officeDocument/2006/relationships" id="256" r:id="R49be7b919bb14788"/>
    <p:sldId xmlns:r="http://schemas.openxmlformats.org/officeDocument/2006/relationships" id="257" r:id="R9148bdc3d8484b61"/>
    <p:sldId xmlns:r="http://schemas.openxmlformats.org/officeDocument/2006/relationships" id="258" r:id="Rcf5340df320143ea"/>
    <p:sldId xmlns:r="http://schemas.openxmlformats.org/officeDocument/2006/relationships" id="259" r:id="R72e4927450a24af6"/>
    <p:sldId xmlns:r="http://schemas.openxmlformats.org/officeDocument/2006/relationships" id="260" r:id="Re5ff6c33745a4836"/>
    <p:sldId xmlns:r="http://schemas.openxmlformats.org/officeDocument/2006/relationships" id="261" r:id="Ree0c6e2ae896467b"/>
    <p:sldId xmlns:r="http://schemas.openxmlformats.org/officeDocument/2006/relationships" id="262" r:id="R1bcb96528a41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f836523554130" /><Relationship Type="http://schemas.openxmlformats.org/officeDocument/2006/relationships/slide" Target="/ppt/slides/slide1.xml" Id="R49be7b919bb14788" /><Relationship Type="http://schemas.openxmlformats.org/officeDocument/2006/relationships/slide" Target="/ppt/slides/slide2.xml" Id="R9148bdc3d8484b61" /><Relationship Type="http://schemas.openxmlformats.org/officeDocument/2006/relationships/slide" Target="/ppt/slides/slide3.xml" Id="Rcf5340df320143ea" /><Relationship Type="http://schemas.openxmlformats.org/officeDocument/2006/relationships/slide" Target="/ppt/slides/slide4.xml" Id="R72e4927450a24af6" /><Relationship Type="http://schemas.openxmlformats.org/officeDocument/2006/relationships/slide" Target="/ppt/slides/slide5.xml" Id="Re5ff6c33745a4836" /><Relationship Type="http://schemas.openxmlformats.org/officeDocument/2006/relationships/slide" Target="/ppt/slides/slide6.xml" Id="Ree0c6e2ae896467b" /><Relationship Type="http://schemas.openxmlformats.org/officeDocument/2006/relationships/slide" Target="/ppt/slides/slide7.xml" Id="R1bcb96528a41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698042993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686c32fa242d8" /><Relationship Type="http://schemas.openxmlformats.org/officeDocument/2006/relationships/theme" Target="/ppt/slideMasters/theme/theme1.xml" Id="Rd5869acf58df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686c32fa2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a548c6b6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47db798546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37d45be6d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7b5fb0d3a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cd45496ef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6b725a8d347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bed2f79a0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