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d2e3fece0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48bcef1864b44"/>
  </p:sldMasterIdLst>
  <p:sldIdLst>
    <p:sldId xmlns:r="http://schemas.openxmlformats.org/officeDocument/2006/relationships" id="256" r:id="R23d40717a9014527"/>
    <p:sldId xmlns:r="http://schemas.openxmlformats.org/officeDocument/2006/relationships" id="257" r:id="Reff62e8879c8471a"/>
    <p:sldId xmlns:r="http://schemas.openxmlformats.org/officeDocument/2006/relationships" id="258" r:id="R1a3422adba344620"/>
    <p:sldId xmlns:r="http://schemas.openxmlformats.org/officeDocument/2006/relationships" id="259" r:id="Rbdabd8b74d0f47f5"/>
    <p:sldId xmlns:r="http://schemas.openxmlformats.org/officeDocument/2006/relationships" id="260" r:id="R4207c5e26c204bc9"/>
    <p:sldId xmlns:r="http://schemas.openxmlformats.org/officeDocument/2006/relationships" id="261" r:id="R55ba1ce8bee340d8"/>
    <p:sldId xmlns:r="http://schemas.openxmlformats.org/officeDocument/2006/relationships" id="262" r:id="R3e99e317cfcc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48bcef1864b44" /><Relationship Type="http://schemas.openxmlformats.org/officeDocument/2006/relationships/slide" Target="/ppt/slides/slide1.xml" Id="R23d40717a9014527" /><Relationship Type="http://schemas.openxmlformats.org/officeDocument/2006/relationships/slide" Target="/ppt/slides/slide2.xml" Id="Reff62e8879c8471a" /><Relationship Type="http://schemas.openxmlformats.org/officeDocument/2006/relationships/slide" Target="/ppt/slides/slide3.xml" Id="R1a3422adba344620" /><Relationship Type="http://schemas.openxmlformats.org/officeDocument/2006/relationships/slide" Target="/ppt/slides/slide4.xml" Id="Rbdabd8b74d0f47f5" /><Relationship Type="http://schemas.openxmlformats.org/officeDocument/2006/relationships/slide" Target="/ppt/slides/slide5.xml" Id="R4207c5e26c204bc9" /><Relationship Type="http://schemas.openxmlformats.org/officeDocument/2006/relationships/slide" Target="/ppt/slides/slide6.xml" Id="R55ba1ce8bee340d8" /><Relationship Type="http://schemas.openxmlformats.org/officeDocument/2006/relationships/slide" Target="/ppt/slides/slide7.xml" Id="R3e99e317cfcc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89285df75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b273440c48ca" /><Relationship Type="http://schemas.openxmlformats.org/officeDocument/2006/relationships/theme" Target="/ppt/slideMasters/theme/theme1.xml" Id="Rf7d986818c3b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8b273440c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13eb32f2245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9ab53a7eb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afc16b29c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3dff27b9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88f7188844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b4681d63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0669968a47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