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8136e1fd3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a6ec3efed4059"/>
  </p:sldMasterIdLst>
  <p:sldIdLst>
    <p:sldId xmlns:r="http://schemas.openxmlformats.org/officeDocument/2006/relationships" id="256" r:id="Reb69a20de95f4ca4"/>
    <p:sldId xmlns:r="http://schemas.openxmlformats.org/officeDocument/2006/relationships" id="257" r:id="Ref4fb89a9d184307"/>
    <p:sldId xmlns:r="http://schemas.openxmlformats.org/officeDocument/2006/relationships" id="258" r:id="R72cae4fbf5274b9a"/>
    <p:sldId xmlns:r="http://schemas.openxmlformats.org/officeDocument/2006/relationships" id="259" r:id="R8619ef6eec0e4fda"/>
    <p:sldId xmlns:r="http://schemas.openxmlformats.org/officeDocument/2006/relationships" id="260" r:id="R1e1b6a5d69bf4337"/>
    <p:sldId xmlns:r="http://schemas.openxmlformats.org/officeDocument/2006/relationships" id="261" r:id="R9a74550e55c14844"/>
    <p:sldId xmlns:r="http://schemas.openxmlformats.org/officeDocument/2006/relationships" id="262" r:id="R6d36a468a593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a6ec3efed4059" /><Relationship Type="http://schemas.openxmlformats.org/officeDocument/2006/relationships/slide" Target="/ppt/slides/slide1.xml" Id="Reb69a20de95f4ca4" /><Relationship Type="http://schemas.openxmlformats.org/officeDocument/2006/relationships/slide" Target="/ppt/slides/slide2.xml" Id="Ref4fb89a9d184307" /><Relationship Type="http://schemas.openxmlformats.org/officeDocument/2006/relationships/slide" Target="/ppt/slides/slide3.xml" Id="R72cae4fbf5274b9a" /><Relationship Type="http://schemas.openxmlformats.org/officeDocument/2006/relationships/slide" Target="/ppt/slides/slide4.xml" Id="R8619ef6eec0e4fda" /><Relationship Type="http://schemas.openxmlformats.org/officeDocument/2006/relationships/slide" Target="/ppt/slides/slide5.xml" Id="R1e1b6a5d69bf4337" /><Relationship Type="http://schemas.openxmlformats.org/officeDocument/2006/relationships/slide" Target="/ppt/slides/slide6.xml" Id="R9a74550e55c14844" /><Relationship Type="http://schemas.openxmlformats.org/officeDocument/2006/relationships/slide" Target="/ppt/slides/slide7.xml" Id="R6d36a468a593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86f95510e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58c52ee94d2f" /><Relationship Type="http://schemas.openxmlformats.org/officeDocument/2006/relationships/theme" Target="/ppt/slideMasters/theme/theme1.xml" Id="R7cd8f56d870d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758c52ee9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532ed1f2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57b37c86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37373aa75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b0bf0c59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1de10f83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171e7056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4755ef9b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