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66375837264e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ab5c0d17424b90"/>
  </p:sldMasterIdLst>
  <p:sldIdLst>
    <p:sldId xmlns:r="http://schemas.openxmlformats.org/officeDocument/2006/relationships" id="256" r:id="Rc8e33355e9734a2a"/>
    <p:sldId xmlns:r="http://schemas.openxmlformats.org/officeDocument/2006/relationships" id="257" r:id="R63221a5a7e5646e8"/>
    <p:sldId xmlns:r="http://schemas.openxmlformats.org/officeDocument/2006/relationships" id="258" r:id="Rba4e5a0f8c6146e4"/>
    <p:sldId xmlns:r="http://schemas.openxmlformats.org/officeDocument/2006/relationships" id="259" r:id="Rd5b54c93d9ca4c30"/>
    <p:sldId xmlns:r="http://schemas.openxmlformats.org/officeDocument/2006/relationships" id="260" r:id="Reecb0d742ca8445c"/>
    <p:sldId xmlns:r="http://schemas.openxmlformats.org/officeDocument/2006/relationships" id="261" r:id="R4e574aadd14a49a8"/>
    <p:sldId xmlns:r="http://schemas.openxmlformats.org/officeDocument/2006/relationships" id="262" r:id="Ra0638c9911de41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ab5c0d17424b90" /><Relationship Type="http://schemas.openxmlformats.org/officeDocument/2006/relationships/slide" Target="/ppt/slides/slide1.xml" Id="Rc8e33355e9734a2a" /><Relationship Type="http://schemas.openxmlformats.org/officeDocument/2006/relationships/slide" Target="/ppt/slides/slide2.xml" Id="R63221a5a7e5646e8" /><Relationship Type="http://schemas.openxmlformats.org/officeDocument/2006/relationships/slide" Target="/ppt/slides/slide3.xml" Id="Rba4e5a0f8c6146e4" /><Relationship Type="http://schemas.openxmlformats.org/officeDocument/2006/relationships/slide" Target="/ppt/slides/slide4.xml" Id="Rd5b54c93d9ca4c30" /><Relationship Type="http://schemas.openxmlformats.org/officeDocument/2006/relationships/slide" Target="/ppt/slides/slide5.xml" Id="Reecb0d742ca8445c" /><Relationship Type="http://schemas.openxmlformats.org/officeDocument/2006/relationships/slide" Target="/ppt/slides/slide6.xml" Id="R4e574aadd14a49a8" /><Relationship Type="http://schemas.openxmlformats.org/officeDocument/2006/relationships/slide" Target="/ppt/slides/slide7.xml" Id="Ra0638c9911de41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7673e9914f4c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fea041217496b" /><Relationship Type="http://schemas.openxmlformats.org/officeDocument/2006/relationships/theme" Target="/ppt/slideMasters/theme/theme1.xml" Id="R47d4a87ed4e749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5fea04121749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d5d3a114349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91147cee548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43f6022fd4f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f659cd94d4c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a9d83c4f240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cb7b5fafd49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8d6c690d043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ASBJØRNSEN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ASBJØRNSEN INVEST AS ble etablert [år] og holder til i Tertnes.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146 194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2 725 206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3 562 458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ASBJØRNSEN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MELTZER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Rune Asbjørnsen, Sjøveien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5114 Tertnes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989 191 780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ASBJØRNSEN INVEST AS</a:t>
            </a:r>
          </a:p>
        </p:txBody>
      </p:sp>
    </p:spTree>
  </p:cSld>
  <p:clrMapOvr>
    <a:masterClrMapping xmlns:a="http://schemas.openxmlformats.org/drawingml/2006/main"/>
  </p:clrMapOvr>
</p:sld>
</file>