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9cb7c40e1340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1fe87340f94b1f"/>
  </p:sldMasterIdLst>
  <p:sldIdLst>
    <p:sldId xmlns:r="http://schemas.openxmlformats.org/officeDocument/2006/relationships" id="256" r:id="Rf2fd6264067d4eb4"/>
    <p:sldId xmlns:r="http://schemas.openxmlformats.org/officeDocument/2006/relationships" id="257" r:id="Rd38f3f8279944e2c"/>
    <p:sldId xmlns:r="http://schemas.openxmlformats.org/officeDocument/2006/relationships" id="258" r:id="R7a95b75373a54d26"/>
    <p:sldId xmlns:r="http://schemas.openxmlformats.org/officeDocument/2006/relationships" id="259" r:id="R092a5da5dc204e33"/>
    <p:sldId xmlns:r="http://schemas.openxmlformats.org/officeDocument/2006/relationships" id="260" r:id="R52086d907db44af6"/>
    <p:sldId xmlns:r="http://schemas.openxmlformats.org/officeDocument/2006/relationships" id="261" r:id="R88d84892f1034279"/>
    <p:sldId xmlns:r="http://schemas.openxmlformats.org/officeDocument/2006/relationships" id="262" r:id="R0ebd7890ec614f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fe87340f94b1f" /><Relationship Type="http://schemas.openxmlformats.org/officeDocument/2006/relationships/slide" Target="/ppt/slides/slide1.xml" Id="Rf2fd6264067d4eb4" /><Relationship Type="http://schemas.openxmlformats.org/officeDocument/2006/relationships/slide" Target="/ppt/slides/slide2.xml" Id="Rd38f3f8279944e2c" /><Relationship Type="http://schemas.openxmlformats.org/officeDocument/2006/relationships/slide" Target="/ppt/slides/slide3.xml" Id="R7a95b75373a54d26" /><Relationship Type="http://schemas.openxmlformats.org/officeDocument/2006/relationships/slide" Target="/ppt/slides/slide4.xml" Id="R092a5da5dc204e33" /><Relationship Type="http://schemas.openxmlformats.org/officeDocument/2006/relationships/slide" Target="/ppt/slides/slide5.xml" Id="R52086d907db44af6" /><Relationship Type="http://schemas.openxmlformats.org/officeDocument/2006/relationships/slide" Target="/ppt/slides/slide6.xml" Id="R88d84892f1034279" /><Relationship Type="http://schemas.openxmlformats.org/officeDocument/2006/relationships/slide" Target="/ppt/slides/slide7.xml" Id="R0ebd7890ec614f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e4c5c7d4444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51ac736b5447a" /><Relationship Type="http://schemas.openxmlformats.org/officeDocument/2006/relationships/theme" Target="/ppt/slideMasters/theme/theme1.xml" Id="R42ec19a1c2ca47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151ac736b544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0d517fe6347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f2c3a60dd49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a4d45ef354f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823066cab4b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fe8c0ccee43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aa8a61eb740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4e0a0cbc04b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INETOR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INETOR INVEST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−158 782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1 465 854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14 355 593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14 755 593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Grønsko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989 191 330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INETOR INVEST AS</a:t>
            </a:r>
          </a:p>
        </p:txBody>
      </p:sp>
    </p:spTree>
  </p:cSld>
  <p:clrMapOvr>
    <a:masterClrMapping xmlns:a="http://schemas.openxmlformats.org/drawingml/2006/main"/>
  </p:clrMapOvr>
</p:sld>
</file>