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78e2fce42f44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4566ccb7314128"/>
  </p:sldMasterIdLst>
  <p:sldIdLst>
    <p:sldId xmlns:r="http://schemas.openxmlformats.org/officeDocument/2006/relationships" id="256" r:id="Rd941ab0bab4b49f4"/>
    <p:sldId xmlns:r="http://schemas.openxmlformats.org/officeDocument/2006/relationships" id="257" r:id="Rd5ac6cbbdf854e91"/>
    <p:sldId xmlns:r="http://schemas.openxmlformats.org/officeDocument/2006/relationships" id="258" r:id="R59dec493ce9e4fb5"/>
    <p:sldId xmlns:r="http://schemas.openxmlformats.org/officeDocument/2006/relationships" id="259" r:id="R957482ea29114766"/>
    <p:sldId xmlns:r="http://schemas.openxmlformats.org/officeDocument/2006/relationships" id="260" r:id="R914fa6a0b324477b"/>
    <p:sldId xmlns:r="http://schemas.openxmlformats.org/officeDocument/2006/relationships" id="261" r:id="Ra242b03914a54f09"/>
    <p:sldId xmlns:r="http://schemas.openxmlformats.org/officeDocument/2006/relationships" id="262" r:id="Rd6da32c5121746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4566ccb7314128" /><Relationship Type="http://schemas.openxmlformats.org/officeDocument/2006/relationships/slide" Target="/ppt/slides/slide1.xml" Id="Rd941ab0bab4b49f4" /><Relationship Type="http://schemas.openxmlformats.org/officeDocument/2006/relationships/slide" Target="/ppt/slides/slide2.xml" Id="Rd5ac6cbbdf854e91" /><Relationship Type="http://schemas.openxmlformats.org/officeDocument/2006/relationships/slide" Target="/ppt/slides/slide3.xml" Id="R59dec493ce9e4fb5" /><Relationship Type="http://schemas.openxmlformats.org/officeDocument/2006/relationships/slide" Target="/ppt/slides/slide4.xml" Id="R957482ea29114766" /><Relationship Type="http://schemas.openxmlformats.org/officeDocument/2006/relationships/slide" Target="/ppt/slides/slide5.xml" Id="R914fa6a0b324477b" /><Relationship Type="http://schemas.openxmlformats.org/officeDocument/2006/relationships/slide" Target="/ppt/slides/slide6.xml" Id="Ra242b03914a54f09" /><Relationship Type="http://schemas.openxmlformats.org/officeDocument/2006/relationships/slide" Target="/ppt/slides/slide7.xml" Id="Rd6da32c5121746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ff8caab1a44b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a8d47f5a054744" /><Relationship Type="http://schemas.openxmlformats.org/officeDocument/2006/relationships/theme" Target="/ppt/slideMasters/theme/theme1.xml" Id="R1ff4561c8da147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a8d47f5a0547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e4d81d68cd4d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6c88a33fe14c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ef197686704a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b700f01f024f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dd80fb598d4c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448fd295904d0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e863761c874d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STEINBUKK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STEINBUKK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STEINBUKK AS ble etablert [år] og holder til i Kolsås.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STEINBUKK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STEINBUKK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STEINBUKK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−120 200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13 504 247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79 106 258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79 126 850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STEINBUKK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 ROGNDAL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LATHANS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SAREPTA CAPITAL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JACOBSEN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TORIL TEIGAR JACOBSEN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STEINBUKK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Stein Jacobsen, Åsbråtan 126B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1352 Kolsås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progdog@online.no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989 190 903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STEINBUKK AS</a:t>
            </a:r>
          </a:p>
        </p:txBody>
      </p:sp>
    </p:spTree>
  </p:cSld>
  <p:clrMapOvr>
    <a:masterClrMapping xmlns:a="http://schemas.openxmlformats.org/drawingml/2006/main"/>
  </p:clrMapOvr>
</p:sld>
</file>