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75c86c6fdb41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01baf5b6184f82"/>
  </p:sldMasterIdLst>
  <p:sldIdLst>
    <p:sldId xmlns:r="http://schemas.openxmlformats.org/officeDocument/2006/relationships" id="256" r:id="Rc7ad0ecec1b54d03"/>
    <p:sldId xmlns:r="http://schemas.openxmlformats.org/officeDocument/2006/relationships" id="257" r:id="R88bef45a835c4b5a"/>
    <p:sldId xmlns:r="http://schemas.openxmlformats.org/officeDocument/2006/relationships" id="258" r:id="Rd8243146573a4b72"/>
    <p:sldId xmlns:r="http://schemas.openxmlformats.org/officeDocument/2006/relationships" id="259" r:id="R1ede0989f3fe4feb"/>
    <p:sldId xmlns:r="http://schemas.openxmlformats.org/officeDocument/2006/relationships" id="260" r:id="R112ebf5a3e06451d"/>
    <p:sldId xmlns:r="http://schemas.openxmlformats.org/officeDocument/2006/relationships" id="261" r:id="Rd4757105fd6640fa"/>
    <p:sldId xmlns:r="http://schemas.openxmlformats.org/officeDocument/2006/relationships" id="262" r:id="Ra824a2da631041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01baf5b6184f82" /><Relationship Type="http://schemas.openxmlformats.org/officeDocument/2006/relationships/slide" Target="/ppt/slides/slide1.xml" Id="Rc7ad0ecec1b54d03" /><Relationship Type="http://schemas.openxmlformats.org/officeDocument/2006/relationships/slide" Target="/ppt/slides/slide2.xml" Id="R88bef45a835c4b5a" /><Relationship Type="http://schemas.openxmlformats.org/officeDocument/2006/relationships/slide" Target="/ppt/slides/slide3.xml" Id="Rd8243146573a4b72" /><Relationship Type="http://schemas.openxmlformats.org/officeDocument/2006/relationships/slide" Target="/ppt/slides/slide4.xml" Id="R1ede0989f3fe4feb" /><Relationship Type="http://schemas.openxmlformats.org/officeDocument/2006/relationships/slide" Target="/ppt/slides/slide5.xml" Id="R112ebf5a3e06451d" /><Relationship Type="http://schemas.openxmlformats.org/officeDocument/2006/relationships/slide" Target="/ppt/slides/slide6.xml" Id="Rd4757105fd6640fa" /><Relationship Type="http://schemas.openxmlformats.org/officeDocument/2006/relationships/slide" Target="/ppt/slides/slide7.xml" Id="Ra824a2da631041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859d115beb44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31a7f307e4252" /><Relationship Type="http://schemas.openxmlformats.org/officeDocument/2006/relationships/theme" Target="/ppt/slideMasters/theme/theme1.xml" Id="Rf90ff8937f1a4c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f31a7f307e42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bcf7eb616a48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1818e4970e45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a38bd9b43149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a6d11f992e47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32ae5418f40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edd347f3b40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53a9a64b2c4a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RAVI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RAVI INVESTERING AS ble etablert [år] og holder til i Hommelvik.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522 741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−956 866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1 658 929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89 441 436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97 637 204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FJELLSETH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Havnevegen 289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7550 Hommelvik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989 190 814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