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848fca12a48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b08ba734fa480b"/>
  </p:sldMasterIdLst>
  <p:sldIdLst>
    <p:sldId xmlns:r="http://schemas.openxmlformats.org/officeDocument/2006/relationships" id="256" r:id="Rd9c842accb244074"/>
    <p:sldId xmlns:r="http://schemas.openxmlformats.org/officeDocument/2006/relationships" id="257" r:id="R9ce176c084b64965"/>
    <p:sldId xmlns:r="http://schemas.openxmlformats.org/officeDocument/2006/relationships" id="258" r:id="Re92d57a0a03741f7"/>
    <p:sldId xmlns:r="http://schemas.openxmlformats.org/officeDocument/2006/relationships" id="259" r:id="R9a6ba15a30a4447c"/>
    <p:sldId xmlns:r="http://schemas.openxmlformats.org/officeDocument/2006/relationships" id="260" r:id="Re683cb10793d4ad4"/>
    <p:sldId xmlns:r="http://schemas.openxmlformats.org/officeDocument/2006/relationships" id="261" r:id="R38c77cc2601f4a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08ba734fa480b" /><Relationship Type="http://schemas.openxmlformats.org/officeDocument/2006/relationships/slide" Target="/ppt/slides/slide1.xml" Id="Rd9c842accb244074" /><Relationship Type="http://schemas.openxmlformats.org/officeDocument/2006/relationships/slide" Target="/ppt/slides/slide2.xml" Id="R9ce176c084b64965" /><Relationship Type="http://schemas.openxmlformats.org/officeDocument/2006/relationships/slide" Target="/ppt/slides/slide3.xml" Id="Re92d57a0a03741f7" /><Relationship Type="http://schemas.openxmlformats.org/officeDocument/2006/relationships/slide" Target="/ppt/slides/slide4.xml" Id="R9a6ba15a30a4447c" /><Relationship Type="http://schemas.openxmlformats.org/officeDocument/2006/relationships/slide" Target="/ppt/slides/slide5.xml" Id="Re683cb10793d4ad4" /><Relationship Type="http://schemas.openxmlformats.org/officeDocument/2006/relationships/slide" Target="/ppt/slides/slide6.xml" Id="R38c77cc2601f4a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96ec6bd9a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9edd652304be3" /><Relationship Type="http://schemas.openxmlformats.org/officeDocument/2006/relationships/theme" Target="/ppt/slideMasters/theme/theme1.xml" Id="R1f0c085ae7e949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69edd652304b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b6d43c7ee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40de401fe4c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a302ab3d64f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e681d916a44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e6f4fb2b0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b06e0300b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