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f86ce2628145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0f6786b8fb42b0"/>
  </p:sldMasterIdLst>
  <p:sldIdLst>
    <p:sldId xmlns:r="http://schemas.openxmlformats.org/officeDocument/2006/relationships" id="256" r:id="Rf2d0654b7d2340d6"/>
    <p:sldId xmlns:r="http://schemas.openxmlformats.org/officeDocument/2006/relationships" id="257" r:id="R561117d087db4ebc"/>
    <p:sldId xmlns:r="http://schemas.openxmlformats.org/officeDocument/2006/relationships" id="258" r:id="R26671c9e0a1348a4"/>
    <p:sldId xmlns:r="http://schemas.openxmlformats.org/officeDocument/2006/relationships" id="259" r:id="R53ff8844e2f344bd"/>
    <p:sldId xmlns:r="http://schemas.openxmlformats.org/officeDocument/2006/relationships" id="260" r:id="R151ee901d0a64ac1"/>
    <p:sldId xmlns:r="http://schemas.openxmlformats.org/officeDocument/2006/relationships" id="261" r:id="R37ea230b893e4205"/>
    <p:sldId xmlns:r="http://schemas.openxmlformats.org/officeDocument/2006/relationships" id="262" r:id="R856ab0cae40f49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0f6786b8fb42b0" /><Relationship Type="http://schemas.openxmlformats.org/officeDocument/2006/relationships/slide" Target="/ppt/slides/slide1.xml" Id="Rf2d0654b7d2340d6" /><Relationship Type="http://schemas.openxmlformats.org/officeDocument/2006/relationships/slide" Target="/ppt/slides/slide2.xml" Id="R561117d087db4ebc" /><Relationship Type="http://schemas.openxmlformats.org/officeDocument/2006/relationships/slide" Target="/ppt/slides/slide3.xml" Id="R26671c9e0a1348a4" /><Relationship Type="http://schemas.openxmlformats.org/officeDocument/2006/relationships/slide" Target="/ppt/slides/slide4.xml" Id="R53ff8844e2f344bd" /><Relationship Type="http://schemas.openxmlformats.org/officeDocument/2006/relationships/slide" Target="/ppt/slides/slide5.xml" Id="R151ee901d0a64ac1" /><Relationship Type="http://schemas.openxmlformats.org/officeDocument/2006/relationships/slide" Target="/ppt/slides/slide6.xml" Id="R37ea230b893e4205" /><Relationship Type="http://schemas.openxmlformats.org/officeDocument/2006/relationships/slide" Target="/ppt/slides/slide7.xml" Id="R856ab0cae40f49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f43546bb7a4e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226acc5fd4fea" /><Relationship Type="http://schemas.openxmlformats.org/officeDocument/2006/relationships/theme" Target="/ppt/slideMasters/theme/theme1.xml" Id="R2ae03d9a227c4d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0226acc5fd4f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a83416e564a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1bf290bf942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241c5a0ba41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11edbdd9145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f95c8fcb242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c738252634b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c83e49a9a48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ODD ROAR SINGSTAD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ROAR SINGSTAD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ROAR SINGSTAD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ROAR SINGSTAD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ROAR SINGSTAD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ROAR SINGSTAD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841 289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365 585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1 367 273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ROAR SINGSTAD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ROAR SINGSTAD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ROAR SINGSTAD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Ladeveien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989 189 719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ROAR SINGSTAD AS</a:t>
            </a:r>
          </a:p>
        </p:txBody>
      </p:sp>
    </p:spTree>
  </p:cSld>
  <p:clrMapOvr>
    <a:masterClrMapping xmlns:a="http://schemas.openxmlformats.org/drawingml/2006/main"/>
  </p:clrMapOvr>
</p:sld>
</file>