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7f4b4d3e3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369434409470b"/>
  </p:sldMasterIdLst>
  <p:sldIdLst>
    <p:sldId xmlns:r="http://schemas.openxmlformats.org/officeDocument/2006/relationships" id="256" r:id="Rdfc3c64d6a684069"/>
    <p:sldId xmlns:r="http://schemas.openxmlformats.org/officeDocument/2006/relationships" id="257" r:id="R104f4a68c2314769"/>
    <p:sldId xmlns:r="http://schemas.openxmlformats.org/officeDocument/2006/relationships" id="258" r:id="Rd9443974a8804935"/>
    <p:sldId xmlns:r="http://schemas.openxmlformats.org/officeDocument/2006/relationships" id="259" r:id="R3f36ad7b1fc04049"/>
    <p:sldId xmlns:r="http://schemas.openxmlformats.org/officeDocument/2006/relationships" id="260" r:id="R6459b1e47f8843d6"/>
    <p:sldId xmlns:r="http://schemas.openxmlformats.org/officeDocument/2006/relationships" id="261" r:id="Rbb8f40a543d84b81"/>
    <p:sldId xmlns:r="http://schemas.openxmlformats.org/officeDocument/2006/relationships" id="262" r:id="R1dba912fbc214a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369434409470b" /><Relationship Type="http://schemas.openxmlformats.org/officeDocument/2006/relationships/slide" Target="/ppt/slides/slide1.xml" Id="Rdfc3c64d6a684069" /><Relationship Type="http://schemas.openxmlformats.org/officeDocument/2006/relationships/slide" Target="/ppt/slides/slide2.xml" Id="R104f4a68c2314769" /><Relationship Type="http://schemas.openxmlformats.org/officeDocument/2006/relationships/slide" Target="/ppt/slides/slide3.xml" Id="Rd9443974a8804935" /><Relationship Type="http://schemas.openxmlformats.org/officeDocument/2006/relationships/slide" Target="/ppt/slides/slide4.xml" Id="R3f36ad7b1fc04049" /><Relationship Type="http://schemas.openxmlformats.org/officeDocument/2006/relationships/slide" Target="/ppt/slides/slide5.xml" Id="R6459b1e47f8843d6" /><Relationship Type="http://schemas.openxmlformats.org/officeDocument/2006/relationships/slide" Target="/ppt/slides/slide6.xml" Id="Rbb8f40a543d84b81" /><Relationship Type="http://schemas.openxmlformats.org/officeDocument/2006/relationships/slide" Target="/ppt/slides/slide7.xml" Id="R1dba912fbc214a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c50bb27d8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1661d92bc4869" /><Relationship Type="http://schemas.openxmlformats.org/officeDocument/2006/relationships/theme" Target="/ppt/slideMasters/theme/theme1.xml" Id="R90cd8b18815c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1661d92bc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1b85efd12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ba0c3ad12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f03c0f958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57acfdec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c9b105f6e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910b1f50d40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7c4681c2e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