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0ec3017ca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6a37860ad4e7b"/>
  </p:sldMasterIdLst>
  <p:sldIdLst>
    <p:sldId xmlns:r="http://schemas.openxmlformats.org/officeDocument/2006/relationships" id="256" r:id="R56928d049c7a4e20"/>
    <p:sldId xmlns:r="http://schemas.openxmlformats.org/officeDocument/2006/relationships" id="257" r:id="R1b81c36cf9954a97"/>
    <p:sldId xmlns:r="http://schemas.openxmlformats.org/officeDocument/2006/relationships" id="258" r:id="R0bb5fae8e9f04f33"/>
    <p:sldId xmlns:r="http://schemas.openxmlformats.org/officeDocument/2006/relationships" id="259" r:id="Rc5cc30ea70874cd5"/>
    <p:sldId xmlns:r="http://schemas.openxmlformats.org/officeDocument/2006/relationships" id="260" r:id="Rcb007146f9f847f3"/>
    <p:sldId xmlns:r="http://schemas.openxmlformats.org/officeDocument/2006/relationships" id="261" r:id="R97cfefee4a994371"/>
    <p:sldId xmlns:r="http://schemas.openxmlformats.org/officeDocument/2006/relationships" id="262" r:id="Rcc1767cb61274c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6a37860ad4e7b" /><Relationship Type="http://schemas.openxmlformats.org/officeDocument/2006/relationships/slide" Target="/ppt/slides/slide1.xml" Id="R56928d049c7a4e20" /><Relationship Type="http://schemas.openxmlformats.org/officeDocument/2006/relationships/slide" Target="/ppt/slides/slide2.xml" Id="R1b81c36cf9954a97" /><Relationship Type="http://schemas.openxmlformats.org/officeDocument/2006/relationships/slide" Target="/ppt/slides/slide3.xml" Id="R0bb5fae8e9f04f33" /><Relationship Type="http://schemas.openxmlformats.org/officeDocument/2006/relationships/slide" Target="/ppt/slides/slide4.xml" Id="Rc5cc30ea70874cd5" /><Relationship Type="http://schemas.openxmlformats.org/officeDocument/2006/relationships/slide" Target="/ppt/slides/slide5.xml" Id="Rcb007146f9f847f3" /><Relationship Type="http://schemas.openxmlformats.org/officeDocument/2006/relationships/slide" Target="/ppt/slides/slide6.xml" Id="R97cfefee4a994371" /><Relationship Type="http://schemas.openxmlformats.org/officeDocument/2006/relationships/slide" Target="/ppt/slides/slide7.xml" Id="Rcc1767cb61274c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71a0af23f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f4a0e22543c8" /><Relationship Type="http://schemas.openxmlformats.org/officeDocument/2006/relationships/theme" Target="/ppt/slideMasters/theme/theme1.xml" Id="R508b64e8a3c5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8f4a0e225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9051258f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844e983ee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50b9a8ee4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545522c11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747befebd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0a03f3ce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9dcc4ae6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TROYE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INVEST AS ble etablert [år] og holder til i Ask.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−5 188 666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51 447 608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55 375 582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MOWINCKEL TROYE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Solneset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5307 Ask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TROYE INVEST AS</a:t>
            </a:r>
          </a:p>
        </p:txBody>
      </p:sp>
    </p:spTree>
  </p:cSld>
  <p:clrMapOvr>
    <a:masterClrMapping xmlns:a="http://schemas.openxmlformats.org/drawingml/2006/main"/>
  </p:clrMapOvr>
</p:sld>
</file>