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df825505d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191d4820a54dc4"/>
  </p:sldMasterIdLst>
  <p:sldIdLst>
    <p:sldId xmlns:r="http://schemas.openxmlformats.org/officeDocument/2006/relationships" id="256" r:id="R2d22a48a2c1d449a"/>
    <p:sldId xmlns:r="http://schemas.openxmlformats.org/officeDocument/2006/relationships" id="257" r:id="R3efb483ececd4de8"/>
    <p:sldId xmlns:r="http://schemas.openxmlformats.org/officeDocument/2006/relationships" id="258" r:id="Rba8851a809194cdd"/>
    <p:sldId xmlns:r="http://schemas.openxmlformats.org/officeDocument/2006/relationships" id="259" r:id="R6bcfdd8eb0404e7a"/>
    <p:sldId xmlns:r="http://schemas.openxmlformats.org/officeDocument/2006/relationships" id="260" r:id="R8e327717fc6a411f"/>
    <p:sldId xmlns:r="http://schemas.openxmlformats.org/officeDocument/2006/relationships" id="261" r:id="R3332d0a1962e45d0"/>
    <p:sldId xmlns:r="http://schemas.openxmlformats.org/officeDocument/2006/relationships" id="262" r:id="R50eb663408fd48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191d4820a54dc4" /><Relationship Type="http://schemas.openxmlformats.org/officeDocument/2006/relationships/slide" Target="/ppt/slides/slide1.xml" Id="R2d22a48a2c1d449a" /><Relationship Type="http://schemas.openxmlformats.org/officeDocument/2006/relationships/slide" Target="/ppt/slides/slide2.xml" Id="R3efb483ececd4de8" /><Relationship Type="http://schemas.openxmlformats.org/officeDocument/2006/relationships/slide" Target="/ppt/slides/slide3.xml" Id="Rba8851a809194cdd" /><Relationship Type="http://schemas.openxmlformats.org/officeDocument/2006/relationships/slide" Target="/ppt/slides/slide4.xml" Id="R6bcfdd8eb0404e7a" /><Relationship Type="http://schemas.openxmlformats.org/officeDocument/2006/relationships/slide" Target="/ppt/slides/slide5.xml" Id="R8e327717fc6a411f" /><Relationship Type="http://schemas.openxmlformats.org/officeDocument/2006/relationships/slide" Target="/ppt/slides/slide6.xml" Id="R3332d0a1962e45d0" /><Relationship Type="http://schemas.openxmlformats.org/officeDocument/2006/relationships/slide" Target="/ppt/slides/slide7.xml" Id="R50eb663408fd48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341c793334e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a4d160c2a4fdb" /><Relationship Type="http://schemas.openxmlformats.org/officeDocument/2006/relationships/theme" Target="/ppt/slideMasters/theme/theme1.xml" Id="R0db5dff417c04f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a4d160c2a4f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d2254ae93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f225c64e148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23ff22fb4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50812418e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be0258091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71bc34a7040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e85293d06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42 281 772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25 825 006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26 023 086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WISER ANE CECILIE GJØSTØL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Merkantilbygg AS, Colbjørnsens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989 187 414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CEC INVEST AS</a:t>
            </a:r>
          </a:p>
        </p:txBody>
      </p:sp>
    </p:spTree>
  </p:cSld>
  <p:clrMapOvr>
    <a:masterClrMapping xmlns:a="http://schemas.openxmlformats.org/drawingml/2006/main"/>
  </p:clrMapOvr>
</p:sld>
</file>