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e4256544f84b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b85a3be9ea4568"/>
  </p:sldMasterIdLst>
  <p:sldIdLst>
    <p:sldId xmlns:r="http://schemas.openxmlformats.org/officeDocument/2006/relationships" id="256" r:id="Rd46389b8af164f71"/>
    <p:sldId xmlns:r="http://schemas.openxmlformats.org/officeDocument/2006/relationships" id="257" r:id="R679394071bfd44fb"/>
    <p:sldId xmlns:r="http://schemas.openxmlformats.org/officeDocument/2006/relationships" id="258" r:id="R50e4bb9ac29a4b19"/>
    <p:sldId xmlns:r="http://schemas.openxmlformats.org/officeDocument/2006/relationships" id="259" r:id="R7b1346a463864cd5"/>
    <p:sldId xmlns:r="http://schemas.openxmlformats.org/officeDocument/2006/relationships" id="260" r:id="R66a2e04a230c48fe"/>
    <p:sldId xmlns:r="http://schemas.openxmlformats.org/officeDocument/2006/relationships" id="261" r:id="R17abf29931f94d3c"/>
    <p:sldId xmlns:r="http://schemas.openxmlformats.org/officeDocument/2006/relationships" id="262" r:id="Re66f9be41b4b41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b85a3be9ea4568" /><Relationship Type="http://schemas.openxmlformats.org/officeDocument/2006/relationships/slide" Target="/ppt/slides/slide1.xml" Id="Rd46389b8af164f71" /><Relationship Type="http://schemas.openxmlformats.org/officeDocument/2006/relationships/slide" Target="/ppt/slides/slide2.xml" Id="R679394071bfd44fb" /><Relationship Type="http://schemas.openxmlformats.org/officeDocument/2006/relationships/slide" Target="/ppt/slides/slide3.xml" Id="R50e4bb9ac29a4b19" /><Relationship Type="http://schemas.openxmlformats.org/officeDocument/2006/relationships/slide" Target="/ppt/slides/slide4.xml" Id="R7b1346a463864cd5" /><Relationship Type="http://schemas.openxmlformats.org/officeDocument/2006/relationships/slide" Target="/ppt/slides/slide5.xml" Id="R66a2e04a230c48fe" /><Relationship Type="http://schemas.openxmlformats.org/officeDocument/2006/relationships/slide" Target="/ppt/slides/slide6.xml" Id="R17abf29931f94d3c" /><Relationship Type="http://schemas.openxmlformats.org/officeDocument/2006/relationships/slide" Target="/ppt/slides/slide7.xml" Id="Re66f9be41b4b41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2d0cb3f69549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bda28c77914eae" /><Relationship Type="http://schemas.openxmlformats.org/officeDocument/2006/relationships/theme" Target="/ppt/slideMasters/theme/theme1.xml" Id="Rf023cce4893b40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bda28c77914e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488b86bec04d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5ce2f4bc304c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0c7bb094a24f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619418d24743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1e8e3d6c1748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e90917cce540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9ddb0343c342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LANDSKAP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LANDSKAP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LANDSKAP INVEST AS ble etablert [år] og holder til i Gressvik.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LANDSKAP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LANDSKAP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LANDSKAP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−196 134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1 474 276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6 993 714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7 022 951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LANDSKAP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LISBETH SYNNØVE HANSEN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ANDRE HANSEN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LANDSKAP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Rødslia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1622 Gressvik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95 50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per.andre1952@me.com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989 183 982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LANDSKAP INVEST AS</a:t>
            </a:r>
          </a:p>
        </p:txBody>
      </p:sp>
    </p:spTree>
  </p:cSld>
  <p:clrMapOvr>
    <a:masterClrMapping xmlns:a="http://schemas.openxmlformats.org/drawingml/2006/main"/>
  </p:clrMapOvr>
</p:sld>
</file>