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2392d80f24b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81711e61a04ce5"/>
  </p:sldMasterIdLst>
  <p:sldIdLst>
    <p:sldId xmlns:r="http://schemas.openxmlformats.org/officeDocument/2006/relationships" id="256" r:id="R42a9e76de6d14cd2"/>
    <p:sldId xmlns:r="http://schemas.openxmlformats.org/officeDocument/2006/relationships" id="257" r:id="R4d5cdf43330647bc"/>
    <p:sldId xmlns:r="http://schemas.openxmlformats.org/officeDocument/2006/relationships" id="258" r:id="Rfbcd0eff57224567"/>
    <p:sldId xmlns:r="http://schemas.openxmlformats.org/officeDocument/2006/relationships" id="259" r:id="R9ad20407a0e44d92"/>
    <p:sldId xmlns:r="http://schemas.openxmlformats.org/officeDocument/2006/relationships" id="260" r:id="Re82565f26bf04472"/>
    <p:sldId xmlns:r="http://schemas.openxmlformats.org/officeDocument/2006/relationships" id="261" r:id="R4ed3bab9afff4e0a"/>
    <p:sldId xmlns:r="http://schemas.openxmlformats.org/officeDocument/2006/relationships" id="262" r:id="Rc6f6832e595c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1711e61a04ce5" /><Relationship Type="http://schemas.openxmlformats.org/officeDocument/2006/relationships/slide" Target="/ppt/slides/slide1.xml" Id="R42a9e76de6d14cd2" /><Relationship Type="http://schemas.openxmlformats.org/officeDocument/2006/relationships/slide" Target="/ppt/slides/slide2.xml" Id="R4d5cdf43330647bc" /><Relationship Type="http://schemas.openxmlformats.org/officeDocument/2006/relationships/slide" Target="/ppt/slides/slide3.xml" Id="Rfbcd0eff57224567" /><Relationship Type="http://schemas.openxmlformats.org/officeDocument/2006/relationships/slide" Target="/ppt/slides/slide4.xml" Id="R9ad20407a0e44d92" /><Relationship Type="http://schemas.openxmlformats.org/officeDocument/2006/relationships/slide" Target="/ppt/slides/slide5.xml" Id="Re82565f26bf04472" /><Relationship Type="http://schemas.openxmlformats.org/officeDocument/2006/relationships/slide" Target="/ppt/slides/slide6.xml" Id="R4ed3bab9afff4e0a" /><Relationship Type="http://schemas.openxmlformats.org/officeDocument/2006/relationships/slide" Target="/ppt/slides/slide7.xml" Id="Rc6f6832e595c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7d85478ee4f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430eaeceb443b" /><Relationship Type="http://schemas.openxmlformats.org/officeDocument/2006/relationships/theme" Target="/ppt/slideMasters/theme/theme1.xml" Id="Rb549b4d5c0614f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430eaeceb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621925268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5d1a5bda8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54fda9ab4c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bc7929074d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74e121669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ba519b9fb42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691ac532b40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19 532 550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DJUVIK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orjan@fiala.no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989 183 524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ODP HOLDING AS</a:t>
            </a:r>
          </a:p>
        </p:txBody>
      </p:sp>
    </p:spTree>
  </p:cSld>
  <p:clrMapOvr>
    <a:masterClrMapping xmlns:a="http://schemas.openxmlformats.org/drawingml/2006/main"/>
  </p:clrMapOvr>
</p:sld>
</file>