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19e50a9ea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6678cee7a4408"/>
  </p:sldMasterIdLst>
  <p:sldIdLst>
    <p:sldId xmlns:r="http://schemas.openxmlformats.org/officeDocument/2006/relationships" id="256" r:id="R0ed12004cda74302"/>
    <p:sldId xmlns:r="http://schemas.openxmlformats.org/officeDocument/2006/relationships" id="257" r:id="R4dff6a8a30e040ab"/>
    <p:sldId xmlns:r="http://schemas.openxmlformats.org/officeDocument/2006/relationships" id="258" r:id="R0baa45c330744c9d"/>
    <p:sldId xmlns:r="http://schemas.openxmlformats.org/officeDocument/2006/relationships" id="259" r:id="R70494bb24f524642"/>
    <p:sldId xmlns:r="http://schemas.openxmlformats.org/officeDocument/2006/relationships" id="260" r:id="R063fd1f42a084aa2"/>
    <p:sldId xmlns:r="http://schemas.openxmlformats.org/officeDocument/2006/relationships" id="261" r:id="R5de6961deb194690"/>
    <p:sldId xmlns:r="http://schemas.openxmlformats.org/officeDocument/2006/relationships" id="262" r:id="Rf99cec4df5b6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6678cee7a4408" /><Relationship Type="http://schemas.openxmlformats.org/officeDocument/2006/relationships/slide" Target="/ppt/slides/slide1.xml" Id="R0ed12004cda74302" /><Relationship Type="http://schemas.openxmlformats.org/officeDocument/2006/relationships/slide" Target="/ppt/slides/slide2.xml" Id="R4dff6a8a30e040ab" /><Relationship Type="http://schemas.openxmlformats.org/officeDocument/2006/relationships/slide" Target="/ppt/slides/slide3.xml" Id="R0baa45c330744c9d" /><Relationship Type="http://schemas.openxmlformats.org/officeDocument/2006/relationships/slide" Target="/ppt/slides/slide4.xml" Id="R70494bb24f524642" /><Relationship Type="http://schemas.openxmlformats.org/officeDocument/2006/relationships/slide" Target="/ppt/slides/slide5.xml" Id="R063fd1f42a084aa2" /><Relationship Type="http://schemas.openxmlformats.org/officeDocument/2006/relationships/slide" Target="/ppt/slides/slide6.xml" Id="R5de6961deb194690" /><Relationship Type="http://schemas.openxmlformats.org/officeDocument/2006/relationships/slide" Target="/ppt/slides/slide7.xml" Id="Rf99cec4df5b6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491ff7f71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77a5e0a704628" /><Relationship Type="http://schemas.openxmlformats.org/officeDocument/2006/relationships/theme" Target="/ppt/slideMasters/theme/theme1.xml" Id="Ra0e6e1b20ece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77a5e0a70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c8ca91cc04e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f81103b8d4d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011460c75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ddb58ba9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1a4d08fb54c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8e9be1f07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34d932cd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SÆTHER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SÆTHER AS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22 055 780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22 118 901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22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sether.vvs@c2i.net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989 182 323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SÆTHER AS</a:t>
            </a:r>
          </a:p>
        </p:txBody>
      </p:sp>
    </p:spTree>
  </p:cSld>
  <p:clrMapOvr>
    <a:masterClrMapping xmlns:a="http://schemas.openxmlformats.org/drawingml/2006/main"/>
  </p:clrMapOvr>
</p:sld>
</file>