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caf5bd9f6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470fbea784b16"/>
  </p:sldMasterIdLst>
  <p:sldIdLst>
    <p:sldId xmlns:r="http://schemas.openxmlformats.org/officeDocument/2006/relationships" id="256" r:id="Rcfee334e793c4843"/>
    <p:sldId xmlns:r="http://schemas.openxmlformats.org/officeDocument/2006/relationships" id="257" r:id="R40f05ee641f34307"/>
    <p:sldId xmlns:r="http://schemas.openxmlformats.org/officeDocument/2006/relationships" id="258" r:id="R3beb5ef4d0b34035"/>
    <p:sldId xmlns:r="http://schemas.openxmlformats.org/officeDocument/2006/relationships" id="259" r:id="R25e572cc0be44458"/>
    <p:sldId xmlns:r="http://schemas.openxmlformats.org/officeDocument/2006/relationships" id="260" r:id="R18ad7d2f8030498b"/>
    <p:sldId xmlns:r="http://schemas.openxmlformats.org/officeDocument/2006/relationships" id="261" r:id="Rf00052cd74ed4fd4"/>
    <p:sldId xmlns:r="http://schemas.openxmlformats.org/officeDocument/2006/relationships" id="262" r:id="R291fd161b8e2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470fbea784b16" /><Relationship Type="http://schemas.openxmlformats.org/officeDocument/2006/relationships/slide" Target="/ppt/slides/slide1.xml" Id="Rcfee334e793c4843" /><Relationship Type="http://schemas.openxmlformats.org/officeDocument/2006/relationships/slide" Target="/ppt/slides/slide2.xml" Id="R40f05ee641f34307" /><Relationship Type="http://schemas.openxmlformats.org/officeDocument/2006/relationships/slide" Target="/ppt/slides/slide3.xml" Id="R3beb5ef4d0b34035" /><Relationship Type="http://schemas.openxmlformats.org/officeDocument/2006/relationships/slide" Target="/ppt/slides/slide4.xml" Id="R25e572cc0be44458" /><Relationship Type="http://schemas.openxmlformats.org/officeDocument/2006/relationships/slide" Target="/ppt/slides/slide5.xml" Id="R18ad7d2f8030498b" /><Relationship Type="http://schemas.openxmlformats.org/officeDocument/2006/relationships/slide" Target="/ppt/slides/slide6.xml" Id="Rf00052cd74ed4fd4" /><Relationship Type="http://schemas.openxmlformats.org/officeDocument/2006/relationships/slide" Target="/ppt/slides/slide7.xml" Id="R291fd161b8e2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adefd5ebe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2a5ee4a8f4f20" /><Relationship Type="http://schemas.openxmlformats.org/officeDocument/2006/relationships/theme" Target="/ppt/slideMasters/theme/theme1.xml" Id="R558abf3c577e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2a5ee4a8f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8d2127971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694358a51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9fadbf261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fc3eb494b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bdf7caad4e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75775a0640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ad7d34328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TWO INVEST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5 446 414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WERNER OGNEDAL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ARSTAD OGNEDAL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ALICE ARSTAD OGNEDAL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WERNER OGNEDAL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 vei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