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6b6b355ef542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d8d9e427254219"/>
  </p:sldMasterIdLst>
  <p:sldIdLst>
    <p:sldId xmlns:r="http://schemas.openxmlformats.org/officeDocument/2006/relationships" id="256" r:id="R624524242abc4246"/>
    <p:sldId xmlns:r="http://schemas.openxmlformats.org/officeDocument/2006/relationships" id="257" r:id="Rb2c3b5ca3ec244f1"/>
    <p:sldId xmlns:r="http://schemas.openxmlformats.org/officeDocument/2006/relationships" id="258" r:id="R985fa9025f1042d9"/>
    <p:sldId xmlns:r="http://schemas.openxmlformats.org/officeDocument/2006/relationships" id="259" r:id="Rc61b020750a940de"/>
    <p:sldId xmlns:r="http://schemas.openxmlformats.org/officeDocument/2006/relationships" id="260" r:id="R9a241e6a2e5c494b"/>
    <p:sldId xmlns:r="http://schemas.openxmlformats.org/officeDocument/2006/relationships" id="261" r:id="R0f6f8e49f8d448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d8d9e427254219" /><Relationship Type="http://schemas.openxmlformats.org/officeDocument/2006/relationships/slide" Target="/ppt/slides/slide1.xml" Id="R624524242abc4246" /><Relationship Type="http://schemas.openxmlformats.org/officeDocument/2006/relationships/slide" Target="/ppt/slides/slide2.xml" Id="Rb2c3b5ca3ec244f1" /><Relationship Type="http://schemas.openxmlformats.org/officeDocument/2006/relationships/slide" Target="/ppt/slides/slide3.xml" Id="R985fa9025f1042d9" /><Relationship Type="http://schemas.openxmlformats.org/officeDocument/2006/relationships/slide" Target="/ppt/slides/slide4.xml" Id="Rc61b020750a940de" /><Relationship Type="http://schemas.openxmlformats.org/officeDocument/2006/relationships/slide" Target="/ppt/slides/slide5.xml" Id="R9a241e6a2e5c494b" /><Relationship Type="http://schemas.openxmlformats.org/officeDocument/2006/relationships/slide" Target="/ppt/slides/slide6.xml" Id="R0f6f8e49f8d448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bfffae98e04a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c2c85e82c46b9" /><Relationship Type="http://schemas.openxmlformats.org/officeDocument/2006/relationships/theme" Target="/ppt/slideMasters/theme/theme1.xml" Id="Ra9e04ecb246a4a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2c2c85e82c46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037abcb0149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0bda9d25204b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0d945c01846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f38b36b4c4f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b83a4c644844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ecc39cde9140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TWO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TWO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TWO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TWO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TWO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TWO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Ingstads vei 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1351 Rud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989 181 521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TWO INVEST AS</a:t>
            </a:r>
          </a:p>
        </p:txBody>
      </p:sp>
    </p:spTree>
  </p:cSld>
  <p:clrMapOvr>
    <a:masterClrMapping xmlns:a="http://schemas.openxmlformats.org/drawingml/2006/main"/>
  </p:clrMapOvr>
</p:sld>
</file>