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0b6f22242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14b02bbfc4d4e"/>
  </p:sldMasterIdLst>
  <p:sldIdLst>
    <p:sldId xmlns:r="http://schemas.openxmlformats.org/officeDocument/2006/relationships" id="256" r:id="Rf394f9ee6da34520"/>
    <p:sldId xmlns:r="http://schemas.openxmlformats.org/officeDocument/2006/relationships" id="257" r:id="Rcd2d90c538204edd"/>
    <p:sldId xmlns:r="http://schemas.openxmlformats.org/officeDocument/2006/relationships" id="258" r:id="Ra26729fc37ba4b75"/>
    <p:sldId xmlns:r="http://schemas.openxmlformats.org/officeDocument/2006/relationships" id="259" r:id="R2acb3b2565af43b5"/>
    <p:sldId xmlns:r="http://schemas.openxmlformats.org/officeDocument/2006/relationships" id="260" r:id="Rc22a90a24fcc4c14"/>
    <p:sldId xmlns:r="http://schemas.openxmlformats.org/officeDocument/2006/relationships" id="261" r:id="R4ba0cfea35744a93"/>
    <p:sldId xmlns:r="http://schemas.openxmlformats.org/officeDocument/2006/relationships" id="262" r:id="R188885abb8fc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14b02bbfc4d4e" /><Relationship Type="http://schemas.openxmlformats.org/officeDocument/2006/relationships/slide" Target="/ppt/slides/slide1.xml" Id="Rf394f9ee6da34520" /><Relationship Type="http://schemas.openxmlformats.org/officeDocument/2006/relationships/slide" Target="/ppt/slides/slide2.xml" Id="Rcd2d90c538204edd" /><Relationship Type="http://schemas.openxmlformats.org/officeDocument/2006/relationships/slide" Target="/ppt/slides/slide3.xml" Id="Ra26729fc37ba4b75" /><Relationship Type="http://schemas.openxmlformats.org/officeDocument/2006/relationships/slide" Target="/ppt/slides/slide4.xml" Id="R2acb3b2565af43b5" /><Relationship Type="http://schemas.openxmlformats.org/officeDocument/2006/relationships/slide" Target="/ppt/slides/slide5.xml" Id="Rc22a90a24fcc4c14" /><Relationship Type="http://schemas.openxmlformats.org/officeDocument/2006/relationships/slide" Target="/ppt/slides/slide6.xml" Id="R4ba0cfea35744a93" /><Relationship Type="http://schemas.openxmlformats.org/officeDocument/2006/relationships/slide" Target="/ppt/slides/slide7.xml" Id="R188885abb8fc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91cb39d3e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0ce61b494314" /><Relationship Type="http://schemas.openxmlformats.org/officeDocument/2006/relationships/theme" Target="/ppt/slideMasters/theme/theme1.xml" Id="Rdf61e186752f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a0ce61b49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a30059ab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868d27ef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56dd649d3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82eff2495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a677a168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1cd1ab9e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b58d3dbb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IRIS HOLDING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43 972 941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44 277 426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HELGE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Solmokroken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IRIS HOLDING AS</a:t>
            </a:r>
          </a:p>
        </p:txBody>
      </p:sp>
    </p:spTree>
  </p:cSld>
  <p:clrMapOvr>
    <a:masterClrMapping xmlns:a="http://schemas.openxmlformats.org/drawingml/2006/main"/>
  </p:clrMapOvr>
</p:sld>
</file>