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01f38bae76b45b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9f42ba2a8be4443"/>
  </p:sldMasterIdLst>
  <p:sldIdLst>
    <p:sldId xmlns:r="http://schemas.openxmlformats.org/officeDocument/2006/relationships" id="256" r:id="R4f7a400a3cf14e9d"/>
    <p:sldId xmlns:r="http://schemas.openxmlformats.org/officeDocument/2006/relationships" id="257" r:id="R47784ec1f8144b19"/>
    <p:sldId xmlns:r="http://schemas.openxmlformats.org/officeDocument/2006/relationships" id="258" r:id="Re1e61ff096544e80"/>
    <p:sldId xmlns:r="http://schemas.openxmlformats.org/officeDocument/2006/relationships" id="259" r:id="R9a6808a1b3ee478a"/>
    <p:sldId xmlns:r="http://schemas.openxmlformats.org/officeDocument/2006/relationships" id="260" r:id="R8106a041334e4170"/>
    <p:sldId xmlns:r="http://schemas.openxmlformats.org/officeDocument/2006/relationships" id="261" r:id="R5befa9c15297449b"/>
    <p:sldId xmlns:r="http://schemas.openxmlformats.org/officeDocument/2006/relationships" id="262" r:id="R47e95abe8e4547a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f42ba2a8be4443" /><Relationship Type="http://schemas.openxmlformats.org/officeDocument/2006/relationships/slide" Target="/ppt/slides/slide1.xml" Id="R4f7a400a3cf14e9d" /><Relationship Type="http://schemas.openxmlformats.org/officeDocument/2006/relationships/slide" Target="/ppt/slides/slide2.xml" Id="R47784ec1f8144b19" /><Relationship Type="http://schemas.openxmlformats.org/officeDocument/2006/relationships/slide" Target="/ppt/slides/slide3.xml" Id="Re1e61ff096544e80" /><Relationship Type="http://schemas.openxmlformats.org/officeDocument/2006/relationships/slide" Target="/ppt/slides/slide4.xml" Id="R9a6808a1b3ee478a" /><Relationship Type="http://schemas.openxmlformats.org/officeDocument/2006/relationships/slide" Target="/ppt/slides/slide5.xml" Id="R8106a041334e4170" /><Relationship Type="http://schemas.openxmlformats.org/officeDocument/2006/relationships/slide" Target="/ppt/slides/slide6.xml" Id="R5befa9c15297449b" /><Relationship Type="http://schemas.openxmlformats.org/officeDocument/2006/relationships/slide" Target="/ppt/slides/slide7.xml" Id="R47e95abe8e4547a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0872da8f9244f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27747205184ce0" /><Relationship Type="http://schemas.openxmlformats.org/officeDocument/2006/relationships/theme" Target="/ppt/slideMasters/theme/theme1.xml" Id="R30e97fab030d470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727747205184ce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310835a248409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d08523bcc4401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b7e852a5af485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d97e1ecf2f405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bc1ac78b7d42d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4db0d6c4b34fc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65b76e7adb4e4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ADMENTO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ADMENTO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ADMENTO AS ble etablert [år] og holder til i Heimdal.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ADMENTO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ADMENTO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ADMENTO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295 797 956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23 316 836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17 332 555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50 192 332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130 885 384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ADMENTO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ADMIN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ADMENTO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Vestre Rosten 69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7072 Heimdal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40 55 54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post@admento.no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www.admento.no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989 176 013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ADMENTO AS</a:t>
            </a:r>
          </a:p>
        </p:txBody>
      </p:sp>
    </p:spTree>
  </p:cSld>
  <p:clrMapOvr>
    <a:masterClrMapping xmlns:a="http://schemas.openxmlformats.org/drawingml/2006/main"/>
  </p:clrMapOvr>
</p:sld>
</file>