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78cfff724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a3acdb02b4b2b"/>
  </p:sldMasterIdLst>
  <p:sldIdLst>
    <p:sldId xmlns:r="http://schemas.openxmlformats.org/officeDocument/2006/relationships" id="256" r:id="R4659024eb5164b71"/>
    <p:sldId xmlns:r="http://schemas.openxmlformats.org/officeDocument/2006/relationships" id="257" r:id="R57f4a72349834a5c"/>
    <p:sldId xmlns:r="http://schemas.openxmlformats.org/officeDocument/2006/relationships" id="258" r:id="R5609921db894474d"/>
    <p:sldId xmlns:r="http://schemas.openxmlformats.org/officeDocument/2006/relationships" id="259" r:id="R25a842a6b8ee4f06"/>
    <p:sldId xmlns:r="http://schemas.openxmlformats.org/officeDocument/2006/relationships" id="260" r:id="R59a5cd494d934630"/>
    <p:sldId xmlns:r="http://schemas.openxmlformats.org/officeDocument/2006/relationships" id="261" r:id="R84908afe3061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a3acdb02b4b2b" /><Relationship Type="http://schemas.openxmlformats.org/officeDocument/2006/relationships/slide" Target="/ppt/slides/slide1.xml" Id="R4659024eb5164b71" /><Relationship Type="http://schemas.openxmlformats.org/officeDocument/2006/relationships/slide" Target="/ppt/slides/slide2.xml" Id="R57f4a72349834a5c" /><Relationship Type="http://schemas.openxmlformats.org/officeDocument/2006/relationships/slide" Target="/ppt/slides/slide3.xml" Id="R5609921db894474d" /><Relationship Type="http://schemas.openxmlformats.org/officeDocument/2006/relationships/slide" Target="/ppt/slides/slide4.xml" Id="R25a842a6b8ee4f06" /><Relationship Type="http://schemas.openxmlformats.org/officeDocument/2006/relationships/slide" Target="/ppt/slides/slide5.xml" Id="R59a5cd494d934630" /><Relationship Type="http://schemas.openxmlformats.org/officeDocument/2006/relationships/slide" Target="/ppt/slides/slide6.xml" Id="R84908afe3061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49fc07d8bd44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96e6803a4709" /><Relationship Type="http://schemas.openxmlformats.org/officeDocument/2006/relationships/theme" Target="/ppt/slideMasters/theme/theme1.xml" Id="R74d6c84399c34f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796e6803a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1cd97b6644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39789d1dc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23451db74a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0801ef4fc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c860ef2146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ac3ca9bef41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