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d36f89447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b216f8e6543d7"/>
  </p:sldMasterIdLst>
  <p:sldIdLst>
    <p:sldId xmlns:r="http://schemas.openxmlformats.org/officeDocument/2006/relationships" id="256" r:id="R31b84ed918924589"/>
    <p:sldId xmlns:r="http://schemas.openxmlformats.org/officeDocument/2006/relationships" id="257" r:id="Ra893f86ff2f44437"/>
    <p:sldId xmlns:r="http://schemas.openxmlformats.org/officeDocument/2006/relationships" id="258" r:id="R63bfbfcb6f834d8b"/>
    <p:sldId xmlns:r="http://schemas.openxmlformats.org/officeDocument/2006/relationships" id="259" r:id="R2447187a316645e6"/>
    <p:sldId xmlns:r="http://schemas.openxmlformats.org/officeDocument/2006/relationships" id="260" r:id="Re137336d58384b61"/>
    <p:sldId xmlns:r="http://schemas.openxmlformats.org/officeDocument/2006/relationships" id="261" r:id="R1269546387b2480a"/>
    <p:sldId xmlns:r="http://schemas.openxmlformats.org/officeDocument/2006/relationships" id="262" r:id="R9f5aee402ec7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b216f8e6543d7" /><Relationship Type="http://schemas.openxmlformats.org/officeDocument/2006/relationships/slide" Target="/ppt/slides/slide1.xml" Id="R31b84ed918924589" /><Relationship Type="http://schemas.openxmlformats.org/officeDocument/2006/relationships/slide" Target="/ppt/slides/slide2.xml" Id="Ra893f86ff2f44437" /><Relationship Type="http://schemas.openxmlformats.org/officeDocument/2006/relationships/slide" Target="/ppt/slides/slide3.xml" Id="R63bfbfcb6f834d8b" /><Relationship Type="http://schemas.openxmlformats.org/officeDocument/2006/relationships/slide" Target="/ppt/slides/slide4.xml" Id="R2447187a316645e6" /><Relationship Type="http://schemas.openxmlformats.org/officeDocument/2006/relationships/slide" Target="/ppt/slides/slide5.xml" Id="Re137336d58384b61" /><Relationship Type="http://schemas.openxmlformats.org/officeDocument/2006/relationships/slide" Target="/ppt/slides/slide6.xml" Id="R1269546387b2480a" /><Relationship Type="http://schemas.openxmlformats.org/officeDocument/2006/relationships/slide" Target="/ppt/slides/slide7.xml" Id="R9f5aee402ec7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f3341b2d343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f6b79c194615" /><Relationship Type="http://schemas.openxmlformats.org/officeDocument/2006/relationships/theme" Target="/ppt/slideMasters/theme/theme1.xml" Id="R66143c52992f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1f6b79c19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fa2dccd7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2bc11e86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28f1ddac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d40a44ae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f96afd72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f32dce2a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f2adb3c55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JACOB SØNNICHSEN KROGSRUD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INVEST AS</a:t>
            </a:r>
          </a:p>
        </p:txBody>
      </p:sp>
    </p:spTree>
  </p:cSld>
  <p:clrMapOvr>
    <a:masterClrMapping xmlns:a="http://schemas.openxmlformats.org/drawingml/2006/main"/>
  </p:clrMapOvr>
</p:sld>
</file>