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2e16c9b90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6a2ac01cd46b6"/>
  </p:sldMasterIdLst>
  <p:sldIdLst>
    <p:sldId xmlns:r="http://schemas.openxmlformats.org/officeDocument/2006/relationships" id="256" r:id="R3da950b9adc94a42"/>
    <p:sldId xmlns:r="http://schemas.openxmlformats.org/officeDocument/2006/relationships" id="257" r:id="R87d5ff95349e4ac7"/>
    <p:sldId xmlns:r="http://schemas.openxmlformats.org/officeDocument/2006/relationships" id="258" r:id="R7b7f4ca1c3204fe1"/>
    <p:sldId xmlns:r="http://schemas.openxmlformats.org/officeDocument/2006/relationships" id="259" r:id="R2c7680f82aab4a23"/>
    <p:sldId xmlns:r="http://schemas.openxmlformats.org/officeDocument/2006/relationships" id="260" r:id="Rac70eb624a7844a3"/>
    <p:sldId xmlns:r="http://schemas.openxmlformats.org/officeDocument/2006/relationships" id="261" r:id="R09ce5fdac1014ea4"/>
    <p:sldId xmlns:r="http://schemas.openxmlformats.org/officeDocument/2006/relationships" id="262" r:id="Ree9406e43df4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6a2ac01cd46b6" /><Relationship Type="http://schemas.openxmlformats.org/officeDocument/2006/relationships/slide" Target="/ppt/slides/slide1.xml" Id="R3da950b9adc94a42" /><Relationship Type="http://schemas.openxmlformats.org/officeDocument/2006/relationships/slide" Target="/ppt/slides/slide2.xml" Id="R87d5ff95349e4ac7" /><Relationship Type="http://schemas.openxmlformats.org/officeDocument/2006/relationships/slide" Target="/ppt/slides/slide3.xml" Id="R7b7f4ca1c3204fe1" /><Relationship Type="http://schemas.openxmlformats.org/officeDocument/2006/relationships/slide" Target="/ppt/slides/slide4.xml" Id="R2c7680f82aab4a23" /><Relationship Type="http://schemas.openxmlformats.org/officeDocument/2006/relationships/slide" Target="/ppt/slides/slide5.xml" Id="Rac70eb624a7844a3" /><Relationship Type="http://schemas.openxmlformats.org/officeDocument/2006/relationships/slide" Target="/ppt/slides/slide6.xml" Id="R09ce5fdac1014ea4" /><Relationship Type="http://schemas.openxmlformats.org/officeDocument/2006/relationships/slide" Target="/ppt/slides/slide7.xml" Id="Ree9406e43df4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332082191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ca7e89e5446f" /><Relationship Type="http://schemas.openxmlformats.org/officeDocument/2006/relationships/theme" Target="/ppt/slideMasters/theme/theme1.xml" Id="Rcbcc1ba33935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aca7e89e5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1e2356b4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6b877614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171688745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600320df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ae349fd9c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b3f8e676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31603597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45 063 228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51 371 326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Krogsrud Lundevall, Kristinelundveien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