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5c1a29beed42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3d8159d5944557"/>
  </p:sldMasterIdLst>
  <p:sldIdLst>
    <p:sldId xmlns:r="http://schemas.openxmlformats.org/officeDocument/2006/relationships" id="256" r:id="Rfd1e36f134f246cb"/>
    <p:sldId xmlns:r="http://schemas.openxmlformats.org/officeDocument/2006/relationships" id="257" r:id="Rc3850ab9b7eb4d58"/>
    <p:sldId xmlns:r="http://schemas.openxmlformats.org/officeDocument/2006/relationships" id="258" r:id="R194a3fc43f9c45a7"/>
    <p:sldId xmlns:r="http://schemas.openxmlformats.org/officeDocument/2006/relationships" id="259" r:id="R3fd228c92aef4c3a"/>
    <p:sldId xmlns:r="http://schemas.openxmlformats.org/officeDocument/2006/relationships" id="260" r:id="R8d38e1199fe547d8"/>
    <p:sldId xmlns:r="http://schemas.openxmlformats.org/officeDocument/2006/relationships" id="261" r:id="Rd2163a8599364276"/>
    <p:sldId xmlns:r="http://schemas.openxmlformats.org/officeDocument/2006/relationships" id="262" r:id="R7f0f457b231d4a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d8159d5944557" /><Relationship Type="http://schemas.openxmlformats.org/officeDocument/2006/relationships/slide" Target="/ppt/slides/slide1.xml" Id="Rfd1e36f134f246cb" /><Relationship Type="http://schemas.openxmlformats.org/officeDocument/2006/relationships/slide" Target="/ppt/slides/slide2.xml" Id="Rc3850ab9b7eb4d58" /><Relationship Type="http://schemas.openxmlformats.org/officeDocument/2006/relationships/slide" Target="/ppt/slides/slide3.xml" Id="R194a3fc43f9c45a7" /><Relationship Type="http://schemas.openxmlformats.org/officeDocument/2006/relationships/slide" Target="/ppt/slides/slide4.xml" Id="R3fd228c92aef4c3a" /><Relationship Type="http://schemas.openxmlformats.org/officeDocument/2006/relationships/slide" Target="/ppt/slides/slide5.xml" Id="R8d38e1199fe547d8" /><Relationship Type="http://schemas.openxmlformats.org/officeDocument/2006/relationships/slide" Target="/ppt/slides/slide6.xml" Id="Rd2163a8599364276" /><Relationship Type="http://schemas.openxmlformats.org/officeDocument/2006/relationships/slide" Target="/ppt/slides/slide7.xml" Id="R7f0f457b231d4a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8eccbb34444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c5b63229f488d" /><Relationship Type="http://schemas.openxmlformats.org/officeDocument/2006/relationships/theme" Target="/ppt/slideMasters/theme/theme1.xml" Id="R81b8c94967b7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4c5b63229f48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9c929f51c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d25681d0742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a52bde8d2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18a363572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6bab2cf6f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68859b35845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da207fbba41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204 261 702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222 919 374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H0401, Thomas Heftyes gate 42C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zimco@online.no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989 171 399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