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b7e67380e649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f7699a719547ac"/>
  </p:sldMasterIdLst>
  <p:sldIdLst>
    <p:sldId xmlns:r="http://schemas.openxmlformats.org/officeDocument/2006/relationships" id="256" r:id="R4a46884b105f452c"/>
    <p:sldId xmlns:r="http://schemas.openxmlformats.org/officeDocument/2006/relationships" id="257" r:id="Reffaa25324924293"/>
    <p:sldId xmlns:r="http://schemas.openxmlformats.org/officeDocument/2006/relationships" id="258" r:id="R3ce9efb1cb674108"/>
    <p:sldId xmlns:r="http://schemas.openxmlformats.org/officeDocument/2006/relationships" id="259" r:id="R665ff0e31cfb4c35"/>
    <p:sldId xmlns:r="http://schemas.openxmlformats.org/officeDocument/2006/relationships" id="260" r:id="Rab8a4e59b6ed450a"/>
    <p:sldId xmlns:r="http://schemas.openxmlformats.org/officeDocument/2006/relationships" id="261" r:id="R3240407542d14289"/>
    <p:sldId xmlns:r="http://schemas.openxmlformats.org/officeDocument/2006/relationships" id="262" r:id="R18bedae7d9124b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f7699a719547ac" /><Relationship Type="http://schemas.openxmlformats.org/officeDocument/2006/relationships/slide" Target="/ppt/slides/slide1.xml" Id="R4a46884b105f452c" /><Relationship Type="http://schemas.openxmlformats.org/officeDocument/2006/relationships/slide" Target="/ppt/slides/slide2.xml" Id="Reffaa25324924293" /><Relationship Type="http://schemas.openxmlformats.org/officeDocument/2006/relationships/slide" Target="/ppt/slides/slide3.xml" Id="R3ce9efb1cb674108" /><Relationship Type="http://schemas.openxmlformats.org/officeDocument/2006/relationships/slide" Target="/ppt/slides/slide4.xml" Id="R665ff0e31cfb4c35" /><Relationship Type="http://schemas.openxmlformats.org/officeDocument/2006/relationships/slide" Target="/ppt/slides/slide5.xml" Id="Rab8a4e59b6ed450a" /><Relationship Type="http://schemas.openxmlformats.org/officeDocument/2006/relationships/slide" Target="/ppt/slides/slide6.xml" Id="R3240407542d14289" /><Relationship Type="http://schemas.openxmlformats.org/officeDocument/2006/relationships/slide" Target="/ppt/slides/slide7.xml" Id="R18bedae7d9124b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9ac36c66304f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ee7a665af449b" /><Relationship Type="http://schemas.openxmlformats.org/officeDocument/2006/relationships/theme" Target="/ppt/slideMasters/theme/theme1.xml" Id="Rfdc1668846be47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1ee7a665af44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d130051644f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1611d80ec4a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b86b006f74d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ddfbd1ff943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8fcdef0204f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44a42a87241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8ace9627449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 BUICK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 BUICK HOLDING AS ble etablert [år] og holder til i Geiranger.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1 899 926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17 765 471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31 950 512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MJELVA SINDRE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6216 Geiranger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989 170 899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