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1e37866fe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15d12ec3b4f4a"/>
  </p:sldMasterIdLst>
  <p:sldIdLst>
    <p:sldId xmlns:r="http://schemas.openxmlformats.org/officeDocument/2006/relationships" id="256" r:id="Re3018af34fa7403a"/>
    <p:sldId xmlns:r="http://schemas.openxmlformats.org/officeDocument/2006/relationships" id="257" r:id="R32b8108315cb4279"/>
    <p:sldId xmlns:r="http://schemas.openxmlformats.org/officeDocument/2006/relationships" id="258" r:id="R6a199fe298104101"/>
    <p:sldId xmlns:r="http://schemas.openxmlformats.org/officeDocument/2006/relationships" id="259" r:id="Re350e6c1372c4e1b"/>
    <p:sldId xmlns:r="http://schemas.openxmlformats.org/officeDocument/2006/relationships" id="260" r:id="R099a5f6ab7a94b8b"/>
    <p:sldId xmlns:r="http://schemas.openxmlformats.org/officeDocument/2006/relationships" id="261" r:id="Rdf5e78f4b33d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15d12ec3b4f4a" /><Relationship Type="http://schemas.openxmlformats.org/officeDocument/2006/relationships/slide" Target="/ppt/slides/slide1.xml" Id="Re3018af34fa7403a" /><Relationship Type="http://schemas.openxmlformats.org/officeDocument/2006/relationships/slide" Target="/ppt/slides/slide2.xml" Id="R32b8108315cb4279" /><Relationship Type="http://schemas.openxmlformats.org/officeDocument/2006/relationships/slide" Target="/ppt/slides/slide3.xml" Id="R6a199fe298104101" /><Relationship Type="http://schemas.openxmlformats.org/officeDocument/2006/relationships/slide" Target="/ppt/slides/slide4.xml" Id="Re350e6c1372c4e1b" /><Relationship Type="http://schemas.openxmlformats.org/officeDocument/2006/relationships/slide" Target="/ppt/slides/slide5.xml" Id="R099a5f6ab7a94b8b" /><Relationship Type="http://schemas.openxmlformats.org/officeDocument/2006/relationships/slide" Target="/ppt/slides/slide6.xml" Id="Rdf5e78f4b33d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7c54e99cd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1336c776e4c12" /><Relationship Type="http://schemas.openxmlformats.org/officeDocument/2006/relationships/theme" Target="/ppt/slideMasters/theme/theme1.xml" Id="R0322f1d12c0f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1336c776e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b75dcd504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0f77e9f1f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1bb88f68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34431f706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731cad145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e788d23b41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